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271" r:id="rId9"/>
    <p:sldId id="264" r:id="rId10"/>
    <p:sldId id="266" r:id="rId11"/>
    <p:sldId id="272" r:id="rId12"/>
    <p:sldId id="260" r:id="rId13"/>
    <p:sldId id="261" r:id="rId14"/>
    <p:sldId id="273" r:id="rId15"/>
    <p:sldId id="274" r:id="rId16"/>
    <p:sldId id="275" r:id="rId17"/>
    <p:sldId id="276" r:id="rId18"/>
    <p:sldId id="262" r:id="rId19"/>
    <p:sldId id="263" r:id="rId20"/>
    <p:sldId id="278" r:id="rId21"/>
    <p:sldId id="277" r:id="rId22"/>
    <p:sldId id="280" r:id="rId23"/>
    <p:sldId id="281" r:id="rId24"/>
    <p:sldId id="282" r:id="rId25"/>
    <p:sldId id="283" r:id="rId26"/>
    <p:sldId id="265" r:id="rId27"/>
    <p:sldId id="284" r:id="rId28"/>
    <p:sldId id="285" r:id="rId29"/>
    <p:sldId id="286" r:id="rId30"/>
    <p:sldId id="279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65" autoAdjust="0"/>
  </p:normalViewPr>
  <p:slideViewPr>
    <p:cSldViewPr>
      <p:cViewPr>
        <p:scale>
          <a:sx n="60" d="100"/>
          <a:sy n="60" d="100"/>
        </p:scale>
        <p:origin x="-78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image" Target="../media/image15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3.jpg"/><Relationship Id="rId2" Type="http://schemas.openxmlformats.org/officeDocument/2006/relationships/image" Target="../media/image14.jpg"/><Relationship Id="rId1" Type="http://schemas.openxmlformats.org/officeDocument/2006/relationships/image" Target="../media/image17.png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image" Target="../media/image40.jpg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image" Target="../media/image15.jpg"/><Relationship Id="rId5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image" Target="../media/image18.jpg"/><Relationship Id="rId6" Type="http://schemas.openxmlformats.org/officeDocument/2006/relationships/image" Target="../media/image22.jpg"/><Relationship Id="rId5" Type="http://schemas.openxmlformats.org/officeDocument/2006/relationships/image" Target="../media/image14.jpg"/><Relationship Id="rId4" Type="http://schemas.openxmlformats.org/officeDocument/2006/relationships/image" Target="../media/image21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image" Target="../media/image40.jpg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E74BD-1628-4073-93CD-0804BC55C595}" type="doc">
      <dgm:prSet loTypeId="urn:microsoft.com/office/officeart/2005/8/layout/radial6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48A2029A-FBD7-4EFB-B3FF-76007B8CEE62}">
      <dgm:prSet phldrT="[文本]"/>
      <dgm:spPr/>
      <dgm:t>
        <a:bodyPr/>
        <a:lstStyle/>
        <a:p>
          <a:r>
            <a:rPr lang="zh-CN" altLang="en-US" dirty="0" smtClean="0"/>
            <a:t>苹果课程</a:t>
          </a:r>
          <a:endParaRPr lang="zh-CN" altLang="en-US" dirty="0"/>
        </a:p>
      </dgm:t>
    </dgm:pt>
    <dgm:pt modelId="{AAD38A91-4AF7-4F8D-9114-D5CFBF741B25}" type="parTrans" cxnId="{919B5B23-58B3-4317-8BE8-B865066CE2F2}">
      <dgm:prSet/>
      <dgm:spPr/>
      <dgm:t>
        <a:bodyPr/>
        <a:lstStyle/>
        <a:p>
          <a:endParaRPr lang="zh-CN" altLang="en-US"/>
        </a:p>
      </dgm:t>
    </dgm:pt>
    <dgm:pt modelId="{81B497F5-37EC-4E5D-9F53-530BCCFAD501}" type="sibTrans" cxnId="{919B5B23-58B3-4317-8BE8-B865066CE2F2}">
      <dgm:prSet/>
      <dgm:spPr/>
      <dgm:t>
        <a:bodyPr/>
        <a:lstStyle/>
        <a:p>
          <a:endParaRPr lang="zh-CN" altLang="en-US"/>
        </a:p>
      </dgm:t>
    </dgm:pt>
    <dgm:pt modelId="{B40480F2-7BC5-489E-83DA-E015C9D6A791}">
      <dgm:prSet phldrT="[文本]" custT="1"/>
      <dgm:spPr/>
      <dgm:t>
        <a:bodyPr/>
        <a:lstStyle/>
        <a:p>
          <a:r>
            <a:rPr lang="zh-CN" sz="2400" b="1" dirty="0" smtClean="0"/>
            <a:t>苹果</a:t>
          </a:r>
          <a:r>
            <a:rPr lang="en-US" sz="2400" b="1" dirty="0" smtClean="0"/>
            <a:t>SHU</a:t>
          </a:r>
          <a:endParaRPr lang="zh-CN" altLang="en-US" sz="2400" b="1" dirty="0"/>
        </a:p>
      </dgm:t>
    </dgm:pt>
    <dgm:pt modelId="{A57F9A47-33BD-4574-BC40-3ACE8AD8759B}" type="parTrans" cxnId="{F76BE1F6-FCB9-493B-8760-CCF4E6BD2345}">
      <dgm:prSet/>
      <dgm:spPr/>
      <dgm:t>
        <a:bodyPr/>
        <a:lstStyle/>
        <a:p>
          <a:endParaRPr lang="zh-CN" altLang="en-US"/>
        </a:p>
      </dgm:t>
    </dgm:pt>
    <dgm:pt modelId="{5D199E22-6FDE-4C08-848A-6FC1BA403B1F}" type="sibTrans" cxnId="{F76BE1F6-FCB9-493B-8760-CCF4E6BD2345}">
      <dgm:prSet/>
      <dgm:spPr/>
      <dgm:t>
        <a:bodyPr/>
        <a:lstStyle/>
        <a:p>
          <a:endParaRPr lang="zh-CN" altLang="en-US"/>
        </a:p>
      </dgm:t>
    </dgm:pt>
    <dgm:pt modelId="{96A5FE4C-6808-41C2-BD58-135FBC08B1AD}">
      <dgm:prSet phldrT="[文本]" custT="1"/>
      <dgm:spPr/>
      <dgm:t>
        <a:bodyPr/>
        <a:lstStyle/>
        <a:p>
          <a:r>
            <a:rPr lang="zh-CN" altLang="en-US" sz="1600" b="1" dirty="0" smtClean="0"/>
            <a:t>童话里的小苹果</a:t>
          </a:r>
          <a:endParaRPr lang="zh-CN" altLang="en-US" sz="1600" b="1" dirty="0"/>
        </a:p>
      </dgm:t>
    </dgm:pt>
    <dgm:pt modelId="{E91F746A-FE2F-4480-BE0F-007C68E17E14}" type="parTrans" cxnId="{C7A77495-49B0-4B72-BCAC-C442C042A388}">
      <dgm:prSet/>
      <dgm:spPr/>
      <dgm:t>
        <a:bodyPr/>
        <a:lstStyle/>
        <a:p>
          <a:endParaRPr lang="zh-CN" altLang="en-US"/>
        </a:p>
      </dgm:t>
    </dgm:pt>
    <dgm:pt modelId="{216F4E01-C6C2-4249-A60E-DD8DCD40925F}" type="sibTrans" cxnId="{C7A77495-49B0-4B72-BCAC-C442C042A388}">
      <dgm:prSet/>
      <dgm:spPr/>
      <dgm:t>
        <a:bodyPr/>
        <a:lstStyle/>
        <a:p>
          <a:endParaRPr lang="zh-CN" altLang="en-US"/>
        </a:p>
      </dgm:t>
    </dgm:pt>
    <dgm:pt modelId="{2142557D-991D-48BF-A88C-80F75DF15998}">
      <dgm:prSet phldrT="[文本]" custT="1"/>
      <dgm:spPr/>
      <dgm:t>
        <a:bodyPr/>
        <a:lstStyle/>
        <a:p>
          <a:r>
            <a:rPr lang="zh-CN" altLang="en-US" sz="1800" b="1" dirty="0" smtClean="0"/>
            <a:t>十岁的苹果味儿</a:t>
          </a:r>
          <a:endParaRPr lang="zh-CN" altLang="en-US" sz="1800" b="1" dirty="0"/>
        </a:p>
      </dgm:t>
    </dgm:pt>
    <dgm:pt modelId="{1239BD00-D8DC-45B0-93BD-E72A583CB576}" type="parTrans" cxnId="{0F339596-CACB-4571-AA63-3C9295555D6B}">
      <dgm:prSet/>
      <dgm:spPr/>
      <dgm:t>
        <a:bodyPr/>
        <a:lstStyle/>
        <a:p>
          <a:endParaRPr lang="zh-CN" altLang="en-US"/>
        </a:p>
      </dgm:t>
    </dgm:pt>
    <dgm:pt modelId="{89DF92FA-2C3B-44F9-87B4-758DF581D140}" type="sibTrans" cxnId="{0F339596-CACB-4571-AA63-3C9295555D6B}">
      <dgm:prSet/>
      <dgm:spPr/>
      <dgm:t>
        <a:bodyPr/>
        <a:lstStyle/>
        <a:p>
          <a:endParaRPr lang="zh-CN" altLang="en-US"/>
        </a:p>
      </dgm:t>
    </dgm:pt>
    <dgm:pt modelId="{51E118FA-26D1-4D9B-86D7-82465FB7BDCA}">
      <dgm:prSet phldrT="[文本]" custT="1"/>
      <dgm:spPr/>
      <dgm:t>
        <a:bodyPr/>
        <a:lstStyle/>
        <a:p>
          <a:r>
            <a:rPr lang="zh-CN" sz="1800" b="1" dirty="0" smtClean="0"/>
            <a:t>眼睛里的苹果</a:t>
          </a:r>
          <a:endParaRPr lang="zh-CN" altLang="en-US" sz="1800" b="1" dirty="0"/>
        </a:p>
      </dgm:t>
    </dgm:pt>
    <dgm:pt modelId="{DA58B0E7-795A-43CF-846A-C37E09EAB0E7}" type="parTrans" cxnId="{E47C8895-DA16-4AB1-9424-5FBB9D81ACFF}">
      <dgm:prSet/>
      <dgm:spPr/>
      <dgm:t>
        <a:bodyPr/>
        <a:lstStyle/>
        <a:p>
          <a:endParaRPr lang="zh-CN" altLang="en-US"/>
        </a:p>
      </dgm:t>
    </dgm:pt>
    <dgm:pt modelId="{1962AD9E-E1E5-450D-8340-5D2B65A019D0}" type="sibTrans" cxnId="{E47C8895-DA16-4AB1-9424-5FBB9D81ACFF}">
      <dgm:prSet/>
      <dgm:spPr/>
      <dgm:t>
        <a:bodyPr/>
        <a:lstStyle/>
        <a:p>
          <a:endParaRPr lang="zh-CN" altLang="en-US"/>
        </a:p>
      </dgm:t>
    </dgm:pt>
    <dgm:pt modelId="{F5C6D9F1-9A22-485B-BA0A-7601B7E28E1A}">
      <dgm:prSet phldrT="[文本]"/>
      <dgm:spPr/>
      <dgm:t>
        <a:bodyPr/>
        <a:lstStyle/>
        <a:p>
          <a:r>
            <a:rPr lang="zh-CN" b="1" dirty="0" smtClean="0"/>
            <a:t>探索乔布斯的苹果时代</a:t>
          </a:r>
          <a:endParaRPr lang="zh-CN" altLang="en-US" b="1" dirty="0"/>
        </a:p>
      </dgm:t>
    </dgm:pt>
    <dgm:pt modelId="{2D045104-C7E7-4C00-A7E1-FA906247F67B}" type="parTrans" cxnId="{73C08EED-65DD-421D-845E-5ACB97863A75}">
      <dgm:prSet/>
      <dgm:spPr/>
      <dgm:t>
        <a:bodyPr/>
        <a:lstStyle/>
        <a:p>
          <a:endParaRPr lang="zh-CN" altLang="en-US"/>
        </a:p>
      </dgm:t>
    </dgm:pt>
    <dgm:pt modelId="{1DE3D1ED-EFF6-4BED-A1BC-D7D6E365474A}" type="sibTrans" cxnId="{73C08EED-65DD-421D-845E-5ACB97863A75}">
      <dgm:prSet/>
      <dgm:spPr/>
      <dgm:t>
        <a:bodyPr/>
        <a:lstStyle/>
        <a:p>
          <a:endParaRPr lang="zh-CN" altLang="en-US"/>
        </a:p>
      </dgm:t>
    </dgm:pt>
    <dgm:pt modelId="{529C6AC8-74F0-41D6-BAE7-258CB5F1CD6F}">
      <dgm:prSet phldrT="[文本]" custT="1"/>
      <dgm:spPr/>
      <dgm:t>
        <a:bodyPr/>
        <a:lstStyle/>
        <a:p>
          <a:r>
            <a:rPr lang="zh-CN" altLang="en-US" sz="1800" b="1" dirty="0" smtClean="0"/>
            <a:t>乔布斯的苹果</a:t>
          </a:r>
          <a:endParaRPr lang="zh-CN" altLang="en-US" sz="1800" b="1" dirty="0"/>
        </a:p>
      </dgm:t>
    </dgm:pt>
    <dgm:pt modelId="{64548057-E894-4801-9E6B-4A37193E2D62}" type="parTrans" cxnId="{911CB40E-DCB9-4973-B10B-9E531B862A45}">
      <dgm:prSet/>
      <dgm:spPr/>
      <dgm:t>
        <a:bodyPr/>
        <a:lstStyle/>
        <a:p>
          <a:endParaRPr lang="zh-CN" altLang="en-US"/>
        </a:p>
      </dgm:t>
    </dgm:pt>
    <dgm:pt modelId="{AE550EC0-3A47-4401-B17E-309F5FD104E4}" type="sibTrans" cxnId="{911CB40E-DCB9-4973-B10B-9E531B862A45}">
      <dgm:prSet/>
      <dgm:spPr/>
      <dgm:t>
        <a:bodyPr/>
        <a:lstStyle/>
        <a:p>
          <a:endParaRPr lang="zh-CN" altLang="en-US"/>
        </a:p>
      </dgm:t>
    </dgm:pt>
    <dgm:pt modelId="{C147AAF0-2F9C-402C-8B65-6E09FFED952F}" type="pres">
      <dgm:prSet presAssocID="{3B4E74BD-1628-4073-93CD-0804BC55C59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5CDA87F-93F2-4804-9DD5-CC609A11DBDD}" type="pres">
      <dgm:prSet presAssocID="{48A2029A-FBD7-4EFB-B3FF-76007B8CEE62}" presName="centerShape" presStyleLbl="node0" presStyleIdx="0" presStyleCnt="1" custLinFactNeighborX="3034" custLinFactNeighborY="-500"/>
      <dgm:spPr/>
      <dgm:t>
        <a:bodyPr/>
        <a:lstStyle/>
        <a:p>
          <a:endParaRPr lang="zh-CN" altLang="en-US"/>
        </a:p>
      </dgm:t>
    </dgm:pt>
    <dgm:pt modelId="{91B59E29-D2CD-480E-9568-BD0AF7430FEB}" type="pres">
      <dgm:prSet presAssocID="{B40480F2-7BC5-489E-83DA-E015C9D6A791}" presName="node" presStyleLbl="node1" presStyleIdx="0" presStyleCnt="6" custScaleX="1143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7F5CC35-D472-469F-8626-076A41B4F8B7}" type="pres">
      <dgm:prSet presAssocID="{B40480F2-7BC5-489E-83DA-E015C9D6A791}" presName="dummy" presStyleCnt="0"/>
      <dgm:spPr/>
      <dgm:t>
        <a:bodyPr/>
        <a:lstStyle/>
        <a:p>
          <a:endParaRPr lang="zh-CN" altLang="en-US"/>
        </a:p>
      </dgm:t>
    </dgm:pt>
    <dgm:pt modelId="{38E5C7AC-8995-4399-B368-8FF84A005FB6}" type="pres">
      <dgm:prSet presAssocID="{5D199E22-6FDE-4C08-848A-6FC1BA403B1F}" presName="sibTrans" presStyleLbl="sibTrans2D1" presStyleIdx="0" presStyleCnt="6"/>
      <dgm:spPr/>
      <dgm:t>
        <a:bodyPr/>
        <a:lstStyle/>
        <a:p>
          <a:endParaRPr lang="zh-CN" altLang="en-US"/>
        </a:p>
      </dgm:t>
    </dgm:pt>
    <dgm:pt modelId="{7AB91E6B-9475-4142-98B4-A2C10BE02B31}" type="pres">
      <dgm:prSet presAssocID="{96A5FE4C-6808-41C2-BD58-135FBC08B1AD}" presName="node" presStyleLbl="node1" presStyleIdx="1" presStyleCnt="6" custScaleX="1242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D77C49-8E5D-42E7-B3A6-A34FC07EFC14}" type="pres">
      <dgm:prSet presAssocID="{96A5FE4C-6808-41C2-BD58-135FBC08B1AD}" presName="dummy" presStyleCnt="0"/>
      <dgm:spPr/>
      <dgm:t>
        <a:bodyPr/>
        <a:lstStyle/>
        <a:p>
          <a:endParaRPr lang="zh-CN" altLang="en-US"/>
        </a:p>
      </dgm:t>
    </dgm:pt>
    <dgm:pt modelId="{04033C2D-EA6D-4613-BD25-ABFA0274DACD}" type="pres">
      <dgm:prSet presAssocID="{216F4E01-C6C2-4249-A60E-DD8DCD40925F}" presName="sibTrans" presStyleLbl="sibTrans2D1" presStyleIdx="1" presStyleCnt="6"/>
      <dgm:spPr/>
      <dgm:t>
        <a:bodyPr/>
        <a:lstStyle/>
        <a:p>
          <a:endParaRPr lang="zh-CN" altLang="en-US"/>
        </a:p>
      </dgm:t>
    </dgm:pt>
    <dgm:pt modelId="{8E0E07C7-0307-41E9-9C4E-5EC7491AB9D1}" type="pres">
      <dgm:prSet presAssocID="{2142557D-991D-48BF-A88C-80F75DF15998}" presName="node" presStyleLbl="node1" presStyleIdx="2" presStyleCnt="6" custScaleX="1218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319C73-F5C3-4877-AD6E-89798E699BE2}" type="pres">
      <dgm:prSet presAssocID="{2142557D-991D-48BF-A88C-80F75DF15998}" presName="dummy" presStyleCnt="0"/>
      <dgm:spPr/>
      <dgm:t>
        <a:bodyPr/>
        <a:lstStyle/>
        <a:p>
          <a:endParaRPr lang="zh-CN" altLang="en-US"/>
        </a:p>
      </dgm:t>
    </dgm:pt>
    <dgm:pt modelId="{B1A00EAC-6B01-47A7-B124-29E5AC01C7DA}" type="pres">
      <dgm:prSet presAssocID="{89DF92FA-2C3B-44F9-87B4-758DF581D140}" presName="sibTrans" presStyleLbl="sibTrans2D1" presStyleIdx="2" presStyleCnt="6"/>
      <dgm:spPr/>
      <dgm:t>
        <a:bodyPr/>
        <a:lstStyle/>
        <a:p>
          <a:endParaRPr lang="zh-CN" altLang="en-US"/>
        </a:p>
      </dgm:t>
    </dgm:pt>
    <dgm:pt modelId="{E864AFB5-3E71-476B-B631-72B55D5C0D12}" type="pres">
      <dgm:prSet presAssocID="{51E118FA-26D1-4D9B-86D7-82465FB7BDCA}" presName="node" presStyleLbl="node1" presStyleIdx="3" presStyleCnt="6" custScaleX="1143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A6DF833-2EF8-4B93-AC15-82FE2FA4E5CE}" type="pres">
      <dgm:prSet presAssocID="{51E118FA-26D1-4D9B-86D7-82465FB7BDCA}" presName="dummy" presStyleCnt="0"/>
      <dgm:spPr/>
      <dgm:t>
        <a:bodyPr/>
        <a:lstStyle/>
        <a:p>
          <a:endParaRPr lang="zh-CN" altLang="en-US"/>
        </a:p>
      </dgm:t>
    </dgm:pt>
    <dgm:pt modelId="{1C32C0A1-69AF-43EE-942D-E5A6541853C1}" type="pres">
      <dgm:prSet presAssocID="{1962AD9E-E1E5-450D-8340-5D2B65A019D0}" presName="sibTrans" presStyleLbl="sibTrans2D1" presStyleIdx="3" presStyleCnt="6"/>
      <dgm:spPr/>
      <dgm:t>
        <a:bodyPr/>
        <a:lstStyle/>
        <a:p>
          <a:endParaRPr lang="zh-CN" altLang="en-US"/>
        </a:p>
      </dgm:t>
    </dgm:pt>
    <dgm:pt modelId="{468DDA91-CD0C-4205-B57A-C68C8873EAD5}" type="pres">
      <dgm:prSet presAssocID="{529C6AC8-74F0-41D6-BAE7-258CB5F1CD6F}" presName="node" presStyleLbl="node1" presStyleIdx="4" presStyleCnt="6" custScaleX="12142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B145A6-F4AB-47FD-B62C-F8D7974F1D1E}" type="pres">
      <dgm:prSet presAssocID="{529C6AC8-74F0-41D6-BAE7-258CB5F1CD6F}" presName="dummy" presStyleCnt="0"/>
      <dgm:spPr/>
      <dgm:t>
        <a:bodyPr/>
        <a:lstStyle/>
        <a:p>
          <a:endParaRPr lang="zh-CN" altLang="en-US"/>
        </a:p>
      </dgm:t>
    </dgm:pt>
    <dgm:pt modelId="{455659B4-1753-4B78-8F77-C3CDE2D3BFFC}" type="pres">
      <dgm:prSet presAssocID="{AE550EC0-3A47-4401-B17E-309F5FD104E4}" presName="sibTrans" presStyleLbl="sibTrans2D1" presStyleIdx="4" presStyleCnt="6"/>
      <dgm:spPr/>
      <dgm:t>
        <a:bodyPr/>
        <a:lstStyle/>
        <a:p>
          <a:endParaRPr lang="zh-CN" altLang="en-US"/>
        </a:p>
      </dgm:t>
    </dgm:pt>
    <dgm:pt modelId="{E3B65249-E3E9-476A-96C7-7ADE320E45CA}" type="pres">
      <dgm:prSet presAssocID="{F5C6D9F1-9A22-485B-BA0A-7601B7E28E1A}" presName="node" presStyleLbl="node1" presStyleIdx="5" presStyleCnt="6" custScaleX="11625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41268C9-7F09-45B3-877A-F47B74A420A1}" type="pres">
      <dgm:prSet presAssocID="{F5C6D9F1-9A22-485B-BA0A-7601B7E28E1A}" presName="dummy" presStyleCnt="0"/>
      <dgm:spPr/>
      <dgm:t>
        <a:bodyPr/>
        <a:lstStyle/>
        <a:p>
          <a:endParaRPr lang="zh-CN" altLang="en-US"/>
        </a:p>
      </dgm:t>
    </dgm:pt>
    <dgm:pt modelId="{B0D6C8F2-05E9-4C18-8318-97B50B802D17}" type="pres">
      <dgm:prSet presAssocID="{1DE3D1ED-EFF6-4BED-A1BC-D7D6E365474A}" presName="sibTrans" presStyleLbl="sibTrans2D1" presStyleIdx="5" presStyleCnt="6"/>
      <dgm:spPr/>
      <dgm:t>
        <a:bodyPr/>
        <a:lstStyle/>
        <a:p>
          <a:endParaRPr lang="zh-CN" altLang="en-US"/>
        </a:p>
      </dgm:t>
    </dgm:pt>
  </dgm:ptLst>
  <dgm:cxnLst>
    <dgm:cxn modelId="{F76BE1F6-FCB9-493B-8760-CCF4E6BD2345}" srcId="{48A2029A-FBD7-4EFB-B3FF-76007B8CEE62}" destId="{B40480F2-7BC5-489E-83DA-E015C9D6A791}" srcOrd="0" destOrd="0" parTransId="{A57F9A47-33BD-4574-BC40-3ACE8AD8759B}" sibTransId="{5D199E22-6FDE-4C08-848A-6FC1BA403B1F}"/>
    <dgm:cxn modelId="{0CB81843-F7B6-4B68-8568-113766EFBA86}" type="presOf" srcId="{B40480F2-7BC5-489E-83DA-E015C9D6A791}" destId="{91B59E29-D2CD-480E-9568-BD0AF7430FEB}" srcOrd="0" destOrd="0" presId="urn:microsoft.com/office/officeart/2005/8/layout/radial6"/>
    <dgm:cxn modelId="{14B1FEF3-502A-40B3-B18A-BB19F2585E0D}" type="presOf" srcId="{2142557D-991D-48BF-A88C-80F75DF15998}" destId="{8E0E07C7-0307-41E9-9C4E-5EC7491AB9D1}" srcOrd="0" destOrd="0" presId="urn:microsoft.com/office/officeart/2005/8/layout/radial6"/>
    <dgm:cxn modelId="{7B94C54B-F657-4AB6-87D0-472755333AB4}" type="presOf" srcId="{5D199E22-6FDE-4C08-848A-6FC1BA403B1F}" destId="{38E5C7AC-8995-4399-B368-8FF84A005FB6}" srcOrd="0" destOrd="0" presId="urn:microsoft.com/office/officeart/2005/8/layout/radial6"/>
    <dgm:cxn modelId="{758606E9-8977-4543-B010-67BB84EA41EC}" type="presOf" srcId="{48A2029A-FBD7-4EFB-B3FF-76007B8CEE62}" destId="{D5CDA87F-93F2-4804-9DD5-CC609A11DBDD}" srcOrd="0" destOrd="0" presId="urn:microsoft.com/office/officeart/2005/8/layout/radial6"/>
    <dgm:cxn modelId="{990BA27C-E9BA-4356-950C-D42C16965C0E}" type="presOf" srcId="{F5C6D9F1-9A22-485B-BA0A-7601B7E28E1A}" destId="{E3B65249-E3E9-476A-96C7-7ADE320E45CA}" srcOrd="0" destOrd="0" presId="urn:microsoft.com/office/officeart/2005/8/layout/radial6"/>
    <dgm:cxn modelId="{73C08EED-65DD-421D-845E-5ACB97863A75}" srcId="{48A2029A-FBD7-4EFB-B3FF-76007B8CEE62}" destId="{F5C6D9F1-9A22-485B-BA0A-7601B7E28E1A}" srcOrd="5" destOrd="0" parTransId="{2D045104-C7E7-4C00-A7E1-FA906247F67B}" sibTransId="{1DE3D1ED-EFF6-4BED-A1BC-D7D6E365474A}"/>
    <dgm:cxn modelId="{0317D3E6-8F8A-488A-B29C-B58E321025F1}" type="presOf" srcId="{529C6AC8-74F0-41D6-BAE7-258CB5F1CD6F}" destId="{468DDA91-CD0C-4205-B57A-C68C8873EAD5}" srcOrd="0" destOrd="0" presId="urn:microsoft.com/office/officeart/2005/8/layout/radial6"/>
    <dgm:cxn modelId="{A2788C62-D452-4D26-9649-C8607483C325}" type="presOf" srcId="{51E118FA-26D1-4D9B-86D7-82465FB7BDCA}" destId="{E864AFB5-3E71-476B-B631-72B55D5C0D12}" srcOrd="0" destOrd="0" presId="urn:microsoft.com/office/officeart/2005/8/layout/radial6"/>
    <dgm:cxn modelId="{919B5B23-58B3-4317-8BE8-B865066CE2F2}" srcId="{3B4E74BD-1628-4073-93CD-0804BC55C595}" destId="{48A2029A-FBD7-4EFB-B3FF-76007B8CEE62}" srcOrd="0" destOrd="0" parTransId="{AAD38A91-4AF7-4F8D-9114-D5CFBF741B25}" sibTransId="{81B497F5-37EC-4E5D-9F53-530BCCFAD501}"/>
    <dgm:cxn modelId="{9B9AD831-4662-4542-A375-B2C26FB5BBA8}" type="presOf" srcId="{1DE3D1ED-EFF6-4BED-A1BC-D7D6E365474A}" destId="{B0D6C8F2-05E9-4C18-8318-97B50B802D17}" srcOrd="0" destOrd="0" presId="urn:microsoft.com/office/officeart/2005/8/layout/radial6"/>
    <dgm:cxn modelId="{EC18657D-4269-42C1-A74B-189BB9BB8ED6}" type="presOf" srcId="{89DF92FA-2C3B-44F9-87B4-758DF581D140}" destId="{B1A00EAC-6B01-47A7-B124-29E5AC01C7DA}" srcOrd="0" destOrd="0" presId="urn:microsoft.com/office/officeart/2005/8/layout/radial6"/>
    <dgm:cxn modelId="{33E22D13-191E-4D1E-8792-E3729D4C25E6}" type="presOf" srcId="{AE550EC0-3A47-4401-B17E-309F5FD104E4}" destId="{455659B4-1753-4B78-8F77-C3CDE2D3BFFC}" srcOrd="0" destOrd="0" presId="urn:microsoft.com/office/officeart/2005/8/layout/radial6"/>
    <dgm:cxn modelId="{0F339596-CACB-4571-AA63-3C9295555D6B}" srcId="{48A2029A-FBD7-4EFB-B3FF-76007B8CEE62}" destId="{2142557D-991D-48BF-A88C-80F75DF15998}" srcOrd="2" destOrd="0" parTransId="{1239BD00-D8DC-45B0-93BD-E72A583CB576}" sibTransId="{89DF92FA-2C3B-44F9-87B4-758DF581D140}"/>
    <dgm:cxn modelId="{96C39F7B-F2EA-49CE-BDD6-3DE51F05D3DB}" type="presOf" srcId="{1962AD9E-E1E5-450D-8340-5D2B65A019D0}" destId="{1C32C0A1-69AF-43EE-942D-E5A6541853C1}" srcOrd="0" destOrd="0" presId="urn:microsoft.com/office/officeart/2005/8/layout/radial6"/>
    <dgm:cxn modelId="{911CB40E-DCB9-4973-B10B-9E531B862A45}" srcId="{48A2029A-FBD7-4EFB-B3FF-76007B8CEE62}" destId="{529C6AC8-74F0-41D6-BAE7-258CB5F1CD6F}" srcOrd="4" destOrd="0" parTransId="{64548057-E894-4801-9E6B-4A37193E2D62}" sibTransId="{AE550EC0-3A47-4401-B17E-309F5FD104E4}"/>
    <dgm:cxn modelId="{34DC7AE3-4A2E-4C59-873D-0A2C681F077C}" type="presOf" srcId="{216F4E01-C6C2-4249-A60E-DD8DCD40925F}" destId="{04033C2D-EA6D-4613-BD25-ABFA0274DACD}" srcOrd="0" destOrd="0" presId="urn:microsoft.com/office/officeart/2005/8/layout/radial6"/>
    <dgm:cxn modelId="{C35FC4CB-C2A2-42E5-8D3B-142021838A44}" type="presOf" srcId="{3B4E74BD-1628-4073-93CD-0804BC55C595}" destId="{C147AAF0-2F9C-402C-8B65-6E09FFED952F}" srcOrd="0" destOrd="0" presId="urn:microsoft.com/office/officeart/2005/8/layout/radial6"/>
    <dgm:cxn modelId="{71DE0F4E-89C9-44F2-B060-7839146963FC}" type="presOf" srcId="{96A5FE4C-6808-41C2-BD58-135FBC08B1AD}" destId="{7AB91E6B-9475-4142-98B4-A2C10BE02B31}" srcOrd="0" destOrd="0" presId="urn:microsoft.com/office/officeart/2005/8/layout/radial6"/>
    <dgm:cxn modelId="{E47C8895-DA16-4AB1-9424-5FBB9D81ACFF}" srcId="{48A2029A-FBD7-4EFB-B3FF-76007B8CEE62}" destId="{51E118FA-26D1-4D9B-86D7-82465FB7BDCA}" srcOrd="3" destOrd="0" parTransId="{DA58B0E7-795A-43CF-846A-C37E09EAB0E7}" sibTransId="{1962AD9E-E1E5-450D-8340-5D2B65A019D0}"/>
    <dgm:cxn modelId="{C7A77495-49B0-4B72-BCAC-C442C042A388}" srcId="{48A2029A-FBD7-4EFB-B3FF-76007B8CEE62}" destId="{96A5FE4C-6808-41C2-BD58-135FBC08B1AD}" srcOrd="1" destOrd="0" parTransId="{E91F746A-FE2F-4480-BE0F-007C68E17E14}" sibTransId="{216F4E01-C6C2-4249-A60E-DD8DCD40925F}"/>
    <dgm:cxn modelId="{256C9E10-CE78-44AA-B716-7539DA7AEA0D}" type="presParOf" srcId="{C147AAF0-2F9C-402C-8B65-6E09FFED952F}" destId="{D5CDA87F-93F2-4804-9DD5-CC609A11DBDD}" srcOrd="0" destOrd="0" presId="urn:microsoft.com/office/officeart/2005/8/layout/radial6"/>
    <dgm:cxn modelId="{226AF5D3-7CC5-4012-B939-E415000185B5}" type="presParOf" srcId="{C147AAF0-2F9C-402C-8B65-6E09FFED952F}" destId="{91B59E29-D2CD-480E-9568-BD0AF7430FEB}" srcOrd="1" destOrd="0" presId="urn:microsoft.com/office/officeart/2005/8/layout/radial6"/>
    <dgm:cxn modelId="{409F63E0-F857-45D0-9994-D76BC6F255E4}" type="presParOf" srcId="{C147AAF0-2F9C-402C-8B65-6E09FFED952F}" destId="{37F5CC35-D472-469F-8626-076A41B4F8B7}" srcOrd="2" destOrd="0" presId="urn:microsoft.com/office/officeart/2005/8/layout/radial6"/>
    <dgm:cxn modelId="{850222AF-E772-43E7-A3C2-AC93AB1AB085}" type="presParOf" srcId="{C147AAF0-2F9C-402C-8B65-6E09FFED952F}" destId="{38E5C7AC-8995-4399-B368-8FF84A005FB6}" srcOrd="3" destOrd="0" presId="urn:microsoft.com/office/officeart/2005/8/layout/radial6"/>
    <dgm:cxn modelId="{225ED833-2F29-4204-848B-522BD534226D}" type="presParOf" srcId="{C147AAF0-2F9C-402C-8B65-6E09FFED952F}" destId="{7AB91E6B-9475-4142-98B4-A2C10BE02B31}" srcOrd="4" destOrd="0" presId="urn:microsoft.com/office/officeart/2005/8/layout/radial6"/>
    <dgm:cxn modelId="{072F51F2-A6CC-4F6F-98BA-68020A0EA890}" type="presParOf" srcId="{C147AAF0-2F9C-402C-8B65-6E09FFED952F}" destId="{27D77C49-8E5D-42E7-B3A6-A34FC07EFC14}" srcOrd="5" destOrd="0" presId="urn:microsoft.com/office/officeart/2005/8/layout/radial6"/>
    <dgm:cxn modelId="{48F6DD0B-DEB8-4595-B336-8B3C80667447}" type="presParOf" srcId="{C147AAF0-2F9C-402C-8B65-6E09FFED952F}" destId="{04033C2D-EA6D-4613-BD25-ABFA0274DACD}" srcOrd="6" destOrd="0" presId="urn:microsoft.com/office/officeart/2005/8/layout/radial6"/>
    <dgm:cxn modelId="{55C86F51-FF7C-483D-A0CE-7D5000E6DDE0}" type="presParOf" srcId="{C147AAF0-2F9C-402C-8B65-6E09FFED952F}" destId="{8E0E07C7-0307-41E9-9C4E-5EC7491AB9D1}" srcOrd="7" destOrd="0" presId="urn:microsoft.com/office/officeart/2005/8/layout/radial6"/>
    <dgm:cxn modelId="{70891491-1690-4557-99E8-CB993356E6A0}" type="presParOf" srcId="{C147AAF0-2F9C-402C-8B65-6E09FFED952F}" destId="{D9319C73-F5C3-4877-AD6E-89798E699BE2}" srcOrd="8" destOrd="0" presId="urn:microsoft.com/office/officeart/2005/8/layout/radial6"/>
    <dgm:cxn modelId="{DA24A8C1-1964-4C59-ADD8-AAF46234B597}" type="presParOf" srcId="{C147AAF0-2F9C-402C-8B65-6E09FFED952F}" destId="{B1A00EAC-6B01-47A7-B124-29E5AC01C7DA}" srcOrd="9" destOrd="0" presId="urn:microsoft.com/office/officeart/2005/8/layout/radial6"/>
    <dgm:cxn modelId="{DD30EE2D-A70E-4D6D-87D1-6F408721BEE8}" type="presParOf" srcId="{C147AAF0-2F9C-402C-8B65-6E09FFED952F}" destId="{E864AFB5-3E71-476B-B631-72B55D5C0D12}" srcOrd="10" destOrd="0" presId="urn:microsoft.com/office/officeart/2005/8/layout/radial6"/>
    <dgm:cxn modelId="{A8713CAE-B1B4-4F96-929F-471ECCF839CE}" type="presParOf" srcId="{C147AAF0-2F9C-402C-8B65-6E09FFED952F}" destId="{AA6DF833-2EF8-4B93-AC15-82FE2FA4E5CE}" srcOrd="11" destOrd="0" presId="urn:microsoft.com/office/officeart/2005/8/layout/radial6"/>
    <dgm:cxn modelId="{A5A6E60C-9CE3-4553-BAC5-CCC30EBAC367}" type="presParOf" srcId="{C147AAF0-2F9C-402C-8B65-6E09FFED952F}" destId="{1C32C0A1-69AF-43EE-942D-E5A6541853C1}" srcOrd="12" destOrd="0" presId="urn:microsoft.com/office/officeart/2005/8/layout/radial6"/>
    <dgm:cxn modelId="{7F342CB4-1AA0-4AC7-930E-3ABF29CEE50B}" type="presParOf" srcId="{C147AAF0-2F9C-402C-8B65-6E09FFED952F}" destId="{468DDA91-CD0C-4205-B57A-C68C8873EAD5}" srcOrd="13" destOrd="0" presId="urn:microsoft.com/office/officeart/2005/8/layout/radial6"/>
    <dgm:cxn modelId="{8DCB3065-9EB0-4AF5-939D-4534862AC75C}" type="presParOf" srcId="{C147AAF0-2F9C-402C-8B65-6E09FFED952F}" destId="{15B145A6-F4AB-47FD-B62C-F8D7974F1D1E}" srcOrd="14" destOrd="0" presId="urn:microsoft.com/office/officeart/2005/8/layout/radial6"/>
    <dgm:cxn modelId="{76CCF4F4-35DD-4B61-BFFA-174ADF8A4743}" type="presParOf" srcId="{C147AAF0-2F9C-402C-8B65-6E09FFED952F}" destId="{455659B4-1753-4B78-8F77-C3CDE2D3BFFC}" srcOrd="15" destOrd="0" presId="urn:microsoft.com/office/officeart/2005/8/layout/radial6"/>
    <dgm:cxn modelId="{45BD768A-C5F4-4A41-BE03-E422BFFE5F13}" type="presParOf" srcId="{C147AAF0-2F9C-402C-8B65-6E09FFED952F}" destId="{E3B65249-E3E9-476A-96C7-7ADE320E45CA}" srcOrd="16" destOrd="0" presId="urn:microsoft.com/office/officeart/2005/8/layout/radial6"/>
    <dgm:cxn modelId="{67351AAC-B561-4D7B-955B-ED1F83D9E960}" type="presParOf" srcId="{C147AAF0-2F9C-402C-8B65-6E09FFED952F}" destId="{641268C9-7F09-45B3-877A-F47B74A420A1}" srcOrd="17" destOrd="0" presId="urn:microsoft.com/office/officeart/2005/8/layout/radial6"/>
    <dgm:cxn modelId="{EA994250-531E-41C7-B223-88BEE6864051}" type="presParOf" srcId="{C147AAF0-2F9C-402C-8B65-6E09FFED952F}" destId="{B0D6C8F2-05E9-4C18-8318-97B50B802D17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F941A0-DB94-4830-AA9F-F7876A16C3BA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FEA18E8C-E8BA-4187-A642-390327AF54BF}">
      <dgm:prSet phldrT="[文本]" phldr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CN" altLang="en-US" dirty="0"/>
        </a:p>
      </dgm:t>
    </dgm:pt>
    <dgm:pt modelId="{50C44003-20CF-44AD-9C1F-A08B952005AA}" type="parTrans" cxnId="{E678E68B-CC08-4FA2-A618-DA380E1BE0B7}">
      <dgm:prSet/>
      <dgm:spPr/>
      <dgm:t>
        <a:bodyPr/>
        <a:lstStyle/>
        <a:p>
          <a:endParaRPr lang="zh-CN" altLang="en-US"/>
        </a:p>
      </dgm:t>
    </dgm:pt>
    <dgm:pt modelId="{6EC1053B-A100-4AE7-8F8C-4D00DD86EB65}" type="sibTrans" cxnId="{E678E68B-CC08-4FA2-A618-DA380E1BE0B7}">
      <dgm:prSet/>
      <dgm:spPr/>
      <dgm:t>
        <a:bodyPr/>
        <a:lstStyle/>
        <a:p>
          <a:endParaRPr lang="zh-CN" altLang="en-US"/>
        </a:p>
      </dgm:t>
    </dgm:pt>
    <dgm:pt modelId="{0197523E-5170-42DD-B5AF-DC0A4D2FCC70}">
      <dgm:prSet phldrT="[文本]"/>
      <dgm:spPr>
        <a:ln w="44450">
          <a:solidFill>
            <a:schemeClr val="accent2">
              <a:lumMod val="75000"/>
            </a:schemeClr>
          </a:solidFill>
          <a:prstDash val="sysDash"/>
        </a:ln>
      </dgm:spPr>
      <dgm:t>
        <a:bodyPr/>
        <a:lstStyle/>
        <a:p>
          <a:r>
            <a:rPr lang="zh-CN" b="1" dirty="0" smtClean="0"/>
            <a:t>完善“椿芳”教师发展平台</a:t>
          </a:r>
          <a:endParaRPr lang="zh-CN" altLang="en-US" b="1" dirty="0"/>
        </a:p>
      </dgm:t>
    </dgm:pt>
    <dgm:pt modelId="{A912C047-23F7-4144-B1CB-009D38AF2B1B}" type="parTrans" cxnId="{DF1B0630-1B19-4EA3-AA96-C7FAA6E43B6D}">
      <dgm:prSet/>
      <dgm:spPr/>
      <dgm:t>
        <a:bodyPr/>
        <a:lstStyle/>
        <a:p>
          <a:endParaRPr lang="zh-CN" altLang="en-US"/>
        </a:p>
      </dgm:t>
    </dgm:pt>
    <dgm:pt modelId="{1767C2C8-2E9E-4F92-A706-835E1CA7EC89}" type="sibTrans" cxnId="{DF1B0630-1B19-4EA3-AA96-C7FAA6E43B6D}">
      <dgm:prSet/>
      <dgm:spPr/>
      <dgm:t>
        <a:bodyPr/>
        <a:lstStyle/>
        <a:p>
          <a:endParaRPr lang="zh-CN" altLang="en-US"/>
        </a:p>
      </dgm:t>
    </dgm:pt>
    <dgm:pt modelId="{FBF451D2-12B4-4CBF-BE50-3625F5E9A54E}">
      <dgm:prSet phldrT="[文本]" phldr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CN" altLang="en-US" dirty="0"/>
        </a:p>
      </dgm:t>
    </dgm:pt>
    <dgm:pt modelId="{1CF77F65-5E4C-446B-8C92-52EF9CC6B65C}" type="parTrans" cxnId="{83DC7128-3F41-4145-BF03-21805AA56A3D}">
      <dgm:prSet/>
      <dgm:spPr/>
      <dgm:t>
        <a:bodyPr/>
        <a:lstStyle/>
        <a:p>
          <a:endParaRPr lang="zh-CN" altLang="en-US"/>
        </a:p>
      </dgm:t>
    </dgm:pt>
    <dgm:pt modelId="{B1403BCA-3136-4D1A-BAD9-18BB88B158FF}" type="sibTrans" cxnId="{83DC7128-3F41-4145-BF03-21805AA56A3D}">
      <dgm:prSet/>
      <dgm:spPr/>
      <dgm:t>
        <a:bodyPr/>
        <a:lstStyle/>
        <a:p>
          <a:endParaRPr lang="zh-CN" altLang="en-US"/>
        </a:p>
      </dgm:t>
    </dgm:pt>
    <dgm:pt modelId="{4719B481-85BF-45D0-B6A4-8734B7CE5416}">
      <dgm:prSet phldrT="[文本]"/>
      <dgm:spPr>
        <a:ln w="44450">
          <a:solidFill>
            <a:schemeClr val="accent3">
              <a:lumMod val="75000"/>
            </a:schemeClr>
          </a:solidFill>
          <a:prstDash val="sysDash"/>
        </a:ln>
      </dgm:spPr>
      <dgm:t>
        <a:bodyPr/>
        <a:lstStyle/>
        <a:p>
          <a:r>
            <a:rPr lang="zh-CN" b="1" dirty="0" smtClean="0"/>
            <a:t>推进“全脑课堂”项目研究 </a:t>
          </a:r>
          <a:endParaRPr lang="zh-CN" altLang="en-US" b="1" dirty="0"/>
        </a:p>
      </dgm:t>
    </dgm:pt>
    <dgm:pt modelId="{DBC21139-EDF2-49BD-AB38-E7E47B9CDAED}" type="parTrans" cxnId="{1E9F13C0-5954-4286-9C41-EE6CD1214390}">
      <dgm:prSet/>
      <dgm:spPr/>
      <dgm:t>
        <a:bodyPr/>
        <a:lstStyle/>
        <a:p>
          <a:endParaRPr lang="zh-CN" altLang="en-US"/>
        </a:p>
      </dgm:t>
    </dgm:pt>
    <dgm:pt modelId="{0DB5B801-20C0-42DC-89F2-26592045FA20}" type="sibTrans" cxnId="{1E9F13C0-5954-4286-9C41-EE6CD1214390}">
      <dgm:prSet/>
      <dgm:spPr/>
      <dgm:t>
        <a:bodyPr/>
        <a:lstStyle/>
        <a:p>
          <a:endParaRPr lang="zh-CN" altLang="en-US"/>
        </a:p>
      </dgm:t>
    </dgm:pt>
    <dgm:pt modelId="{CD2FB177-A742-4DA9-8948-8E56E9AF451B}">
      <dgm:prSet phldrT="[文本]" phldr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CN" altLang="en-US" dirty="0"/>
        </a:p>
      </dgm:t>
    </dgm:pt>
    <dgm:pt modelId="{73E1A85B-5591-4002-BDA4-D34FDFB8EE5F}" type="parTrans" cxnId="{B356A405-61DC-4EE5-914B-A6955DAE080E}">
      <dgm:prSet/>
      <dgm:spPr/>
      <dgm:t>
        <a:bodyPr/>
        <a:lstStyle/>
        <a:p>
          <a:endParaRPr lang="zh-CN" altLang="en-US"/>
        </a:p>
      </dgm:t>
    </dgm:pt>
    <dgm:pt modelId="{BFBE2374-5373-4F49-AD19-352E74856CE7}" type="sibTrans" cxnId="{B356A405-61DC-4EE5-914B-A6955DAE080E}">
      <dgm:prSet/>
      <dgm:spPr/>
      <dgm:t>
        <a:bodyPr/>
        <a:lstStyle/>
        <a:p>
          <a:endParaRPr lang="zh-CN" altLang="en-US"/>
        </a:p>
      </dgm:t>
    </dgm:pt>
    <dgm:pt modelId="{486B9E0A-C6BC-41DD-8047-365A8150DCA8}">
      <dgm:prSet phldrT="[文本]"/>
      <dgm:spPr>
        <a:ln w="44450">
          <a:solidFill>
            <a:schemeClr val="tx2">
              <a:lumMod val="75000"/>
            </a:schemeClr>
          </a:solidFill>
          <a:prstDash val="sysDash"/>
        </a:ln>
      </dgm:spPr>
      <dgm:t>
        <a:bodyPr/>
        <a:lstStyle/>
        <a:p>
          <a:r>
            <a:rPr lang="zh-CN" b="1" dirty="0" smtClean="0"/>
            <a:t>推进“国际理解教育”项目实施</a:t>
          </a:r>
          <a:endParaRPr lang="zh-CN" altLang="en-US" b="1" dirty="0"/>
        </a:p>
      </dgm:t>
    </dgm:pt>
    <dgm:pt modelId="{37BBF492-A1EB-40CC-9BB7-0D01DA6E07A2}" type="parTrans" cxnId="{3AE19C26-C866-4D2A-BD41-FC73ABC0850A}">
      <dgm:prSet/>
      <dgm:spPr/>
      <dgm:t>
        <a:bodyPr/>
        <a:lstStyle/>
        <a:p>
          <a:endParaRPr lang="zh-CN" altLang="en-US"/>
        </a:p>
      </dgm:t>
    </dgm:pt>
    <dgm:pt modelId="{92D2AB2A-8576-41DE-83A5-BF104D1AB409}" type="sibTrans" cxnId="{3AE19C26-C866-4D2A-BD41-FC73ABC0850A}">
      <dgm:prSet/>
      <dgm:spPr/>
      <dgm:t>
        <a:bodyPr/>
        <a:lstStyle/>
        <a:p>
          <a:endParaRPr lang="zh-CN" altLang="en-US"/>
        </a:p>
      </dgm:t>
    </dgm:pt>
    <dgm:pt modelId="{D432B300-E0A0-400E-B4A5-3F9034230FD1}">
      <dgm:prSet phldrT="[文本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CN" altLang="en-US" dirty="0"/>
        </a:p>
      </dgm:t>
    </dgm:pt>
    <dgm:pt modelId="{18EF32D7-7F41-4724-8BB2-06C008221CBB}" type="parTrans" cxnId="{7B90DF4B-FB0D-4061-B013-D751E499C2A6}">
      <dgm:prSet/>
      <dgm:spPr/>
      <dgm:t>
        <a:bodyPr/>
        <a:lstStyle/>
        <a:p>
          <a:endParaRPr lang="zh-CN" altLang="en-US"/>
        </a:p>
      </dgm:t>
    </dgm:pt>
    <dgm:pt modelId="{2148BD22-0EC1-47EB-9DD2-555132565B72}" type="sibTrans" cxnId="{7B90DF4B-FB0D-4061-B013-D751E499C2A6}">
      <dgm:prSet/>
      <dgm:spPr/>
      <dgm:t>
        <a:bodyPr/>
        <a:lstStyle/>
        <a:p>
          <a:endParaRPr lang="zh-CN" altLang="en-US"/>
        </a:p>
      </dgm:t>
    </dgm:pt>
    <dgm:pt modelId="{7117D0AE-64C0-4098-AB19-FCDB07F17B93}">
      <dgm:prSet/>
      <dgm:spPr>
        <a:ln w="44450">
          <a:solidFill>
            <a:schemeClr val="accent4">
              <a:lumMod val="75000"/>
            </a:schemeClr>
          </a:solidFill>
          <a:prstDash val="sysDash"/>
        </a:ln>
      </dgm:spPr>
      <dgm:t>
        <a:bodyPr/>
        <a:lstStyle/>
        <a:p>
          <a:r>
            <a:rPr lang="zh-CN" b="1" dirty="0" smtClean="0"/>
            <a:t>构建“椿芳”考核体系</a:t>
          </a:r>
          <a:endParaRPr lang="zh-CN" altLang="en-US" b="1" dirty="0"/>
        </a:p>
      </dgm:t>
    </dgm:pt>
    <dgm:pt modelId="{829F4E4D-1069-4CDC-9363-0D62C347F0D2}" type="parTrans" cxnId="{8E1E3479-35FA-4C8C-A38E-FA18DFA00B84}">
      <dgm:prSet/>
      <dgm:spPr/>
      <dgm:t>
        <a:bodyPr/>
        <a:lstStyle/>
        <a:p>
          <a:endParaRPr lang="zh-CN" altLang="en-US"/>
        </a:p>
      </dgm:t>
    </dgm:pt>
    <dgm:pt modelId="{93266448-B90F-4538-B8FC-F60B26655546}" type="sibTrans" cxnId="{8E1E3479-35FA-4C8C-A38E-FA18DFA00B84}">
      <dgm:prSet/>
      <dgm:spPr/>
      <dgm:t>
        <a:bodyPr/>
        <a:lstStyle/>
        <a:p>
          <a:endParaRPr lang="zh-CN" altLang="en-US"/>
        </a:p>
      </dgm:t>
    </dgm:pt>
    <dgm:pt modelId="{8876EEF6-F3A7-4876-AC7F-764B68779820}" type="pres">
      <dgm:prSet presAssocID="{48F941A0-DB94-4830-AA9F-F7876A16C3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D74FA75-6234-4721-BD1A-22898994691E}" type="pres">
      <dgm:prSet presAssocID="{48F941A0-DB94-4830-AA9F-F7876A16C3BA}" presName="tSp" presStyleCnt="0"/>
      <dgm:spPr/>
    </dgm:pt>
    <dgm:pt modelId="{7B676321-39CC-4533-9EB3-A6C0D78688A3}" type="pres">
      <dgm:prSet presAssocID="{48F941A0-DB94-4830-AA9F-F7876A16C3BA}" presName="bSp" presStyleCnt="0"/>
      <dgm:spPr/>
    </dgm:pt>
    <dgm:pt modelId="{264FD732-D6A1-4B42-9327-EDF09872FEB8}" type="pres">
      <dgm:prSet presAssocID="{48F941A0-DB94-4830-AA9F-F7876A16C3BA}" presName="process" presStyleCnt="0"/>
      <dgm:spPr/>
    </dgm:pt>
    <dgm:pt modelId="{39925338-2576-4D99-96DE-74101078895B}" type="pres">
      <dgm:prSet presAssocID="{FEA18E8C-E8BA-4187-A642-390327AF54BF}" presName="composite1" presStyleCnt="0"/>
      <dgm:spPr/>
    </dgm:pt>
    <dgm:pt modelId="{7955E44A-10B5-4557-B6DB-BA347801646A}" type="pres">
      <dgm:prSet presAssocID="{FEA18E8C-E8BA-4187-A642-390327AF54BF}" presName="dummyNode1" presStyleLbl="node1" presStyleIdx="0" presStyleCnt="4"/>
      <dgm:spPr/>
    </dgm:pt>
    <dgm:pt modelId="{BAB74523-9105-4C6D-932E-7902BA4EF1DC}" type="pres">
      <dgm:prSet presAssocID="{FEA18E8C-E8BA-4187-A642-390327AF54BF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8EBE1E0-08BA-4B96-A955-64BF8524FD29}" type="pres">
      <dgm:prSet presAssocID="{FEA18E8C-E8BA-4187-A642-390327AF54BF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85BE4C-59A0-43A3-89B7-DBEEA3D748C0}" type="pres">
      <dgm:prSet presAssocID="{FEA18E8C-E8BA-4187-A642-390327AF54BF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E0E44F-63FD-450F-96DA-79478AAA0757}" type="pres">
      <dgm:prSet presAssocID="{FEA18E8C-E8BA-4187-A642-390327AF54BF}" presName="connSite1" presStyleCnt="0"/>
      <dgm:spPr/>
    </dgm:pt>
    <dgm:pt modelId="{9DBFE292-3E56-4DD5-86FF-E685AD273AD0}" type="pres">
      <dgm:prSet presAssocID="{6EC1053B-A100-4AE7-8F8C-4D00DD86EB65}" presName="Name9" presStyleLbl="sibTrans2D1" presStyleIdx="0" presStyleCnt="3"/>
      <dgm:spPr/>
      <dgm:t>
        <a:bodyPr/>
        <a:lstStyle/>
        <a:p>
          <a:endParaRPr lang="zh-CN" altLang="en-US"/>
        </a:p>
      </dgm:t>
    </dgm:pt>
    <dgm:pt modelId="{BC9E805F-C3B4-4391-A13B-037BD0BB955E}" type="pres">
      <dgm:prSet presAssocID="{FBF451D2-12B4-4CBF-BE50-3625F5E9A54E}" presName="composite2" presStyleCnt="0"/>
      <dgm:spPr/>
    </dgm:pt>
    <dgm:pt modelId="{E0616276-383F-43B7-860D-257F335324DC}" type="pres">
      <dgm:prSet presAssocID="{FBF451D2-12B4-4CBF-BE50-3625F5E9A54E}" presName="dummyNode2" presStyleLbl="node1" presStyleIdx="0" presStyleCnt="4"/>
      <dgm:spPr/>
    </dgm:pt>
    <dgm:pt modelId="{2CEA7DA1-7FC7-4BF5-8D7F-EC16F6BA34C1}" type="pres">
      <dgm:prSet presAssocID="{FBF451D2-12B4-4CBF-BE50-3625F5E9A54E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049C74-DF6F-4361-A2C1-275365F68E01}" type="pres">
      <dgm:prSet presAssocID="{FBF451D2-12B4-4CBF-BE50-3625F5E9A54E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1AC142-24A9-4738-B2DF-713232197D89}" type="pres">
      <dgm:prSet presAssocID="{FBF451D2-12B4-4CBF-BE50-3625F5E9A54E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0566FB0-516F-4D84-BC7C-55129DC9D1D8}" type="pres">
      <dgm:prSet presAssocID="{FBF451D2-12B4-4CBF-BE50-3625F5E9A54E}" presName="connSite2" presStyleCnt="0"/>
      <dgm:spPr/>
    </dgm:pt>
    <dgm:pt modelId="{57EA8CDF-57D1-493E-B592-2B3140B61CFB}" type="pres">
      <dgm:prSet presAssocID="{B1403BCA-3136-4D1A-BAD9-18BB88B158FF}" presName="Name18" presStyleLbl="sibTrans2D1" presStyleIdx="1" presStyleCnt="3"/>
      <dgm:spPr/>
      <dgm:t>
        <a:bodyPr/>
        <a:lstStyle/>
        <a:p>
          <a:endParaRPr lang="zh-CN" altLang="en-US"/>
        </a:p>
      </dgm:t>
    </dgm:pt>
    <dgm:pt modelId="{E736F8CF-E8C3-4C9B-8B52-B4C351A73295}" type="pres">
      <dgm:prSet presAssocID="{CD2FB177-A742-4DA9-8948-8E56E9AF451B}" presName="composite1" presStyleCnt="0"/>
      <dgm:spPr/>
    </dgm:pt>
    <dgm:pt modelId="{282F4FB4-11D9-4428-AB06-97C47954FFFB}" type="pres">
      <dgm:prSet presAssocID="{CD2FB177-A742-4DA9-8948-8E56E9AF451B}" presName="dummyNode1" presStyleLbl="node1" presStyleIdx="1" presStyleCnt="4"/>
      <dgm:spPr/>
    </dgm:pt>
    <dgm:pt modelId="{590AE95D-C63C-4FB8-A0E0-735F0C9B627A}" type="pres">
      <dgm:prSet presAssocID="{CD2FB177-A742-4DA9-8948-8E56E9AF451B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E2109C-FFC9-4C04-A3B2-C9384F75047B}" type="pres">
      <dgm:prSet presAssocID="{CD2FB177-A742-4DA9-8948-8E56E9AF451B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E479B5-B104-4F45-AB70-5FA9DCA29FBD}" type="pres">
      <dgm:prSet presAssocID="{CD2FB177-A742-4DA9-8948-8E56E9AF451B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CF949D5-AC77-476E-8415-AB3AA70B25FE}" type="pres">
      <dgm:prSet presAssocID="{CD2FB177-A742-4DA9-8948-8E56E9AF451B}" presName="connSite1" presStyleCnt="0"/>
      <dgm:spPr/>
    </dgm:pt>
    <dgm:pt modelId="{12C674B6-FEC5-4106-967F-0B1CC3407552}" type="pres">
      <dgm:prSet presAssocID="{BFBE2374-5373-4F49-AD19-352E74856CE7}" presName="Name9" presStyleLbl="sibTrans2D1" presStyleIdx="2" presStyleCnt="3"/>
      <dgm:spPr/>
      <dgm:t>
        <a:bodyPr/>
        <a:lstStyle/>
        <a:p>
          <a:endParaRPr lang="zh-CN" altLang="en-US"/>
        </a:p>
      </dgm:t>
    </dgm:pt>
    <dgm:pt modelId="{F9D04F16-80DE-42E9-836D-B2AA83438BBD}" type="pres">
      <dgm:prSet presAssocID="{D432B300-E0A0-400E-B4A5-3F9034230FD1}" presName="composite2" presStyleCnt="0"/>
      <dgm:spPr/>
    </dgm:pt>
    <dgm:pt modelId="{89606333-295B-40B4-B4D4-D63A6C5AF7FF}" type="pres">
      <dgm:prSet presAssocID="{D432B300-E0A0-400E-B4A5-3F9034230FD1}" presName="dummyNode2" presStyleLbl="node1" presStyleIdx="2" presStyleCnt="4"/>
      <dgm:spPr/>
    </dgm:pt>
    <dgm:pt modelId="{170A8DBB-F6BC-459D-9BAA-150CE351FF6B}" type="pres">
      <dgm:prSet presAssocID="{D432B300-E0A0-400E-B4A5-3F9034230FD1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E436EB5-07CE-421A-A424-C0190FA2C8CC}" type="pres">
      <dgm:prSet presAssocID="{D432B300-E0A0-400E-B4A5-3F9034230FD1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DDD92B0-9F82-4A09-8360-C67C663AD99F}" type="pres">
      <dgm:prSet presAssocID="{D432B300-E0A0-400E-B4A5-3F9034230FD1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E0F330-8652-4143-BEF6-EB19FFDF09F0}" type="pres">
      <dgm:prSet presAssocID="{D432B300-E0A0-400E-B4A5-3F9034230FD1}" presName="connSite2" presStyleCnt="0"/>
      <dgm:spPr/>
    </dgm:pt>
  </dgm:ptLst>
  <dgm:cxnLst>
    <dgm:cxn modelId="{E6C0264A-4D83-4970-B542-ACE48CD1E19A}" type="presOf" srcId="{48F941A0-DB94-4830-AA9F-F7876A16C3BA}" destId="{8876EEF6-F3A7-4876-AC7F-764B68779820}" srcOrd="0" destOrd="0" presId="urn:microsoft.com/office/officeart/2005/8/layout/hProcess4"/>
    <dgm:cxn modelId="{3BD8307F-0475-43AA-9EAC-B9ED03B4E747}" type="presOf" srcId="{D432B300-E0A0-400E-B4A5-3F9034230FD1}" destId="{EDDD92B0-9F82-4A09-8360-C67C663AD99F}" srcOrd="0" destOrd="0" presId="urn:microsoft.com/office/officeart/2005/8/layout/hProcess4"/>
    <dgm:cxn modelId="{34DAA263-579B-4CDE-96AD-7E4204FF2066}" type="presOf" srcId="{4719B481-85BF-45D0-B6A4-8734B7CE5416}" destId="{C7049C74-DF6F-4361-A2C1-275365F68E01}" srcOrd="1" destOrd="0" presId="urn:microsoft.com/office/officeart/2005/8/layout/hProcess4"/>
    <dgm:cxn modelId="{E678E68B-CC08-4FA2-A618-DA380E1BE0B7}" srcId="{48F941A0-DB94-4830-AA9F-F7876A16C3BA}" destId="{FEA18E8C-E8BA-4187-A642-390327AF54BF}" srcOrd="0" destOrd="0" parTransId="{50C44003-20CF-44AD-9C1F-A08B952005AA}" sibTransId="{6EC1053B-A100-4AE7-8F8C-4D00DD86EB65}"/>
    <dgm:cxn modelId="{B356A405-61DC-4EE5-914B-A6955DAE080E}" srcId="{48F941A0-DB94-4830-AA9F-F7876A16C3BA}" destId="{CD2FB177-A742-4DA9-8948-8E56E9AF451B}" srcOrd="2" destOrd="0" parTransId="{73E1A85B-5591-4002-BDA4-D34FDFB8EE5F}" sibTransId="{BFBE2374-5373-4F49-AD19-352E74856CE7}"/>
    <dgm:cxn modelId="{28F21D39-3540-42B7-8AC3-B571B25237E1}" type="presOf" srcId="{BFBE2374-5373-4F49-AD19-352E74856CE7}" destId="{12C674B6-FEC5-4106-967F-0B1CC3407552}" srcOrd="0" destOrd="0" presId="urn:microsoft.com/office/officeart/2005/8/layout/hProcess4"/>
    <dgm:cxn modelId="{54A6D194-9B12-426C-A1AE-371041188417}" type="presOf" srcId="{486B9E0A-C6BC-41DD-8047-365A8150DCA8}" destId="{BE436EB5-07CE-421A-A424-C0190FA2C8CC}" srcOrd="1" destOrd="0" presId="urn:microsoft.com/office/officeart/2005/8/layout/hProcess4"/>
    <dgm:cxn modelId="{83DC7128-3F41-4145-BF03-21805AA56A3D}" srcId="{48F941A0-DB94-4830-AA9F-F7876A16C3BA}" destId="{FBF451D2-12B4-4CBF-BE50-3625F5E9A54E}" srcOrd="1" destOrd="0" parTransId="{1CF77F65-5E4C-446B-8C92-52EF9CC6B65C}" sibTransId="{B1403BCA-3136-4D1A-BAD9-18BB88B158FF}"/>
    <dgm:cxn modelId="{FE410783-F19A-458A-892D-44E7DD8A6CA0}" type="presOf" srcId="{FEA18E8C-E8BA-4187-A642-390327AF54BF}" destId="{9985BE4C-59A0-43A3-89B7-DBEEA3D748C0}" srcOrd="0" destOrd="0" presId="urn:microsoft.com/office/officeart/2005/8/layout/hProcess4"/>
    <dgm:cxn modelId="{C0DA5613-33A8-4DEC-9249-A9B21D597E69}" type="presOf" srcId="{0197523E-5170-42DD-B5AF-DC0A4D2FCC70}" destId="{F8EBE1E0-08BA-4B96-A955-64BF8524FD29}" srcOrd="1" destOrd="0" presId="urn:microsoft.com/office/officeart/2005/8/layout/hProcess4"/>
    <dgm:cxn modelId="{1E9F13C0-5954-4286-9C41-EE6CD1214390}" srcId="{FBF451D2-12B4-4CBF-BE50-3625F5E9A54E}" destId="{4719B481-85BF-45D0-B6A4-8734B7CE5416}" srcOrd="0" destOrd="0" parTransId="{DBC21139-EDF2-49BD-AB38-E7E47B9CDAED}" sibTransId="{0DB5B801-20C0-42DC-89F2-26592045FA20}"/>
    <dgm:cxn modelId="{8E1E3479-35FA-4C8C-A38E-FA18DFA00B84}" srcId="{CD2FB177-A742-4DA9-8948-8E56E9AF451B}" destId="{7117D0AE-64C0-4098-AB19-FCDB07F17B93}" srcOrd="0" destOrd="0" parTransId="{829F4E4D-1069-4CDC-9363-0D62C347F0D2}" sibTransId="{93266448-B90F-4538-B8FC-F60B26655546}"/>
    <dgm:cxn modelId="{DE85A90F-AB57-4011-AAA7-59504FEF6391}" type="presOf" srcId="{CD2FB177-A742-4DA9-8948-8E56E9AF451B}" destId="{C7E479B5-B104-4F45-AB70-5FA9DCA29FBD}" srcOrd="0" destOrd="0" presId="urn:microsoft.com/office/officeart/2005/8/layout/hProcess4"/>
    <dgm:cxn modelId="{12B485BF-2A3C-4F84-948B-486BA5F21457}" type="presOf" srcId="{7117D0AE-64C0-4098-AB19-FCDB07F17B93}" destId="{59E2109C-FFC9-4C04-A3B2-C9384F75047B}" srcOrd="1" destOrd="0" presId="urn:microsoft.com/office/officeart/2005/8/layout/hProcess4"/>
    <dgm:cxn modelId="{C220EF8D-A1D4-47C5-87B5-8299F333F58F}" type="presOf" srcId="{6EC1053B-A100-4AE7-8F8C-4D00DD86EB65}" destId="{9DBFE292-3E56-4DD5-86FF-E685AD273AD0}" srcOrd="0" destOrd="0" presId="urn:microsoft.com/office/officeart/2005/8/layout/hProcess4"/>
    <dgm:cxn modelId="{1E9CA9DD-BF4E-4B88-A827-D2C2C237890A}" type="presOf" srcId="{FBF451D2-12B4-4CBF-BE50-3625F5E9A54E}" destId="{F71AC142-24A9-4738-B2DF-713232197D89}" srcOrd="0" destOrd="0" presId="urn:microsoft.com/office/officeart/2005/8/layout/hProcess4"/>
    <dgm:cxn modelId="{DF1B0630-1B19-4EA3-AA96-C7FAA6E43B6D}" srcId="{FEA18E8C-E8BA-4187-A642-390327AF54BF}" destId="{0197523E-5170-42DD-B5AF-DC0A4D2FCC70}" srcOrd="0" destOrd="0" parTransId="{A912C047-23F7-4144-B1CB-009D38AF2B1B}" sibTransId="{1767C2C8-2E9E-4F92-A706-835E1CA7EC89}"/>
    <dgm:cxn modelId="{AC6E12B9-08EF-46B4-BA02-D69AF9CA0DC3}" type="presOf" srcId="{7117D0AE-64C0-4098-AB19-FCDB07F17B93}" destId="{590AE95D-C63C-4FB8-A0E0-735F0C9B627A}" srcOrd="0" destOrd="0" presId="urn:microsoft.com/office/officeart/2005/8/layout/hProcess4"/>
    <dgm:cxn modelId="{7B90DF4B-FB0D-4061-B013-D751E499C2A6}" srcId="{48F941A0-DB94-4830-AA9F-F7876A16C3BA}" destId="{D432B300-E0A0-400E-B4A5-3F9034230FD1}" srcOrd="3" destOrd="0" parTransId="{18EF32D7-7F41-4724-8BB2-06C008221CBB}" sibTransId="{2148BD22-0EC1-47EB-9DD2-555132565B72}"/>
    <dgm:cxn modelId="{B30153E4-622D-4AFF-B83F-76E85A3B090B}" type="presOf" srcId="{B1403BCA-3136-4D1A-BAD9-18BB88B158FF}" destId="{57EA8CDF-57D1-493E-B592-2B3140B61CFB}" srcOrd="0" destOrd="0" presId="urn:microsoft.com/office/officeart/2005/8/layout/hProcess4"/>
    <dgm:cxn modelId="{92314B07-FDAF-4825-A653-6EEC9A669311}" type="presOf" srcId="{4719B481-85BF-45D0-B6A4-8734B7CE5416}" destId="{2CEA7DA1-7FC7-4BF5-8D7F-EC16F6BA34C1}" srcOrd="0" destOrd="0" presId="urn:microsoft.com/office/officeart/2005/8/layout/hProcess4"/>
    <dgm:cxn modelId="{342171B8-459D-4440-A306-AA1ADD7923B1}" type="presOf" srcId="{486B9E0A-C6BC-41DD-8047-365A8150DCA8}" destId="{170A8DBB-F6BC-459D-9BAA-150CE351FF6B}" srcOrd="0" destOrd="0" presId="urn:microsoft.com/office/officeart/2005/8/layout/hProcess4"/>
    <dgm:cxn modelId="{3AE19C26-C866-4D2A-BD41-FC73ABC0850A}" srcId="{D432B300-E0A0-400E-B4A5-3F9034230FD1}" destId="{486B9E0A-C6BC-41DD-8047-365A8150DCA8}" srcOrd="0" destOrd="0" parTransId="{37BBF492-A1EB-40CC-9BB7-0D01DA6E07A2}" sibTransId="{92D2AB2A-8576-41DE-83A5-BF104D1AB409}"/>
    <dgm:cxn modelId="{59B0B0E2-F23F-43B4-B444-6B8CCA31EC9D}" type="presOf" srcId="{0197523E-5170-42DD-B5AF-DC0A4D2FCC70}" destId="{BAB74523-9105-4C6D-932E-7902BA4EF1DC}" srcOrd="0" destOrd="0" presId="urn:microsoft.com/office/officeart/2005/8/layout/hProcess4"/>
    <dgm:cxn modelId="{43E90DE7-F0D8-4256-830F-18F8437D604E}" type="presParOf" srcId="{8876EEF6-F3A7-4876-AC7F-764B68779820}" destId="{BD74FA75-6234-4721-BD1A-22898994691E}" srcOrd="0" destOrd="0" presId="urn:microsoft.com/office/officeart/2005/8/layout/hProcess4"/>
    <dgm:cxn modelId="{FDC86122-7A3F-4A79-9E44-78783C979DE5}" type="presParOf" srcId="{8876EEF6-F3A7-4876-AC7F-764B68779820}" destId="{7B676321-39CC-4533-9EB3-A6C0D78688A3}" srcOrd="1" destOrd="0" presId="urn:microsoft.com/office/officeart/2005/8/layout/hProcess4"/>
    <dgm:cxn modelId="{88419ABE-2221-4B70-BA48-8BAE0F584007}" type="presParOf" srcId="{8876EEF6-F3A7-4876-AC7F-764B68779820}" destId="{264FD732-D6A1-4B42-9327-EDF09872FEB8}" srcOrd="2" destOrd="0" presId="urn:microsoft.com/office/officeart/2005/8/layout/hProcess4"/>
    <dgm:cxn modelId="{552579C2-E5C3-4348-94E0-EDDC46859609}" type="presParOf" srcId="{264FD732-D6A1-4B42-9327-EDF09872FEB8}" destId="{39925338-2576-4D99-96DE-74101078895B}" srcOrd="0" destOrd="0" presId="urn:microsoft.com/office/officeart/2005/8/layout/hProcess4"/>
    <dgm:cxn modelId="{1AFDBE39-CB60-4A9B-A35B-83DC4A6DE2ED}" type="presParOf" srcId="{39925338-2576-4D99-96DE-74101078895B}" destId="{7955E44A-10B5-4557-B6DB-BA347801646A}" srcOrd="0" destOrd="0" presId="urn:microsoft.com/office/officeart/2005/8/layout/hProcess4"/>
    <dgm:cxn modelId="{986FF3DB-8356-497E-88BD-B720D971980C}" type="presParOf" srcId="{39925338-2576-4D99-96DE-74101078895B}" destId="{BAB74523-9105-4C6D-932E-7902BA4EF1DC}" srcOrd="1" destOrd="0" presId="urn:microsoft.com/office/officeart/2005/8/layout/hProcess4"/>
    <dgm:cxn modelId="{EF9495D1-46C1-44A3-9552-5DF14852B2A1}" type="presParOf" srcId="{39925338-2576-4D99-96DE-74101078895B}" destId="{F8EBE1E0-08BA-4B96-A955-64BF8524FD29}" srcOrd="2" destOrd="0" presId="urn:microsoft.com/office/officeart/2005/8/layout/hProcess4"/>
    <dgm:cxn modelId="{2433376F-48B1-4137-B6B6-3DA3D5E6A3D4}" type="presParOf" srcId="{39925338-2576-4D99-96DE-74101078895B}" destId="{9985BE4C-59A0-43A3-89B7-DBEEA3D748C0}" srcOrd="3" destOrd="0" presId="urn:microsoft.com/office/officeart/2005/8/layout/hProcess4"/>
    <dgm:cxn modelId="{027AC13C-BC36-47DA-92D3-8C04F3A335CB}" type="presParOf" srcId="{39925338-2576-4D99-96DE-74101078895B}" destId="{ECE0E44F-63FD-450F-96DA-79478AAA0757}" srcOrd="4" destOrd="0" presId="urn:microsoft.com/office/officeart/2005/8/layout/hProcess4"/>
    <dgm:cxn modelId="{54516C1C-C09C-4EA5-9636-51B0D45F84CF}" type="presParOf" srcId="{264FD732-D6A1-4B42-9327-EDF09872FEB8}" destId="{9DBFE292-3E56-4DD5-86FF-E685AD273AD0}" srcOrd="1" destOrd="0" presId="urn:microsoft.com/office/officeart/2005/8/layout/hProcess4"/>
    <dgm:cxn modelId="{4327431C-DCE7-4F89-95F3-993A62ED070D}" type="presParOf" srcId="{264FD732-D6A1-4B42-9327-EDF09872FEB8}" destId="{BC9E805F-C3B4-4391-A13B-037BD0BB955E}" srcOrd="2" destOrd="0" presId="urn:microsoft.com/office/officeart/2005/8/layout/hProcess4"/>
    <dgm:cxn modelId="{9ABC228B-6C3B-4145-BDD1-98B45CBE8668}" type="presParOf" srcId="{BC9E805F-C3B4-4391-A13B-037BD0BB955E}" destId="{E0616276-383F-43B7-860D-257F335324DC}" srcOrd="0" destOrd="0" presId="urn:microsoft.com/office/officeart/2005/8/layout/hProcess4"/>
    <dgm:cxn modelId="{476E1BBB-F85D-41B7-A779-74D6D76116C0}" type="presParOf" srcId="{BC9E805F-C3B4-4391-A13B-037BD0BB955E}" destId="{2CEA7DA1-7FC7-4BF5-8D7F-EC16F6BA34C1}" srcOrd="1" destOrd="0" presId="urn:microsoft.com/office/officeart/2005/8/layout/hProcess4"/>
    <dgm:cxn modelId="{13F1B854-A495-4A77-A438-9506E313E178}" type="presParOf" srcId="{BC9E805F-C3B4-4391-A13B-037BD0BB955E}" destId="{C7049C74-DF6F-4361-A2C1-275365F68E01}" srcOrd="2" destOrd="0" presId="urn:microsoft.com/office/officeart/2005/8/layout/hProcess4"/>
    <dgm:cxn modelId="{41B7ADC3-68FA-46FB-97F0-1EEE235BD986}" type="presParOf" srcId="{BC9E805F-C3B4-4391-A13B-037BD0BB955E}" destId="{F71AC142-24A9-4738-B2DF-713232197D89}" srcOrd="3" destOrd="0" presId="urn:microsoft.com/office/officeart/2005/8/layout/hProcess4"/>
    <dgm:cxn modelId="{15E25183-B1ED-4457-B429-4D24FDE5B6DB}" type="presParOf" srcId="{BC9E805F-C3B4-4391-A13B-037BD0BB955E}" destId="{D0566FB0-516F-4D84-BC7C-55129DC9D1D8}" srcOrd="4" destOrd="0" presId="urn:microsoft.com/office/officeart/2005/8/layout/hProcess4"/>
    <dgm:cxn modelId="{1124BF2E-A635-4F29-A7C3-7153949478B5}" type="presParOf" srcId="{264FD732-D6A1-4B42-9327-EDF09872FEB8}" destId="{57EA8CDF-57D1-493E-B592-2B3140B61CFB}" srcOrd="3" destOrd="0" presId="urn:microsoft.com/office/officeart/2005/8/layout/hProcess4"/>
    <dgm:cxn modelId="{A8BC2787-1FD5-4DEE-B393-155B3A544029}" type="presParOf" srcId="{264FD732-D6A1-4B42-9327-EDF09872FEB8}" destId="{E736F8CF-E8C3-4C9B-8B52-B4C351A73295}" srcOrd="4" destOrd="0" presId="urn:microsoft.com/office/officeart/2005/8/layout/hProcess4"/>
    <dgm:cxn modelId="{F59C5896-E6B7-42E9-B50A-DC58ADF4FFA6}" type="presParOf" srcId="{E736F8CF-E8C3-4C9B-8B52-B4C351A73295}" destId="{282F4FB4-11D9-4428-AB06-97C47954FFFB}" srcOrd="0" destOrd="0" presId="urn:microsoft.com/office/officeart/2005/8/layout/hProcess4"/>
    <dgm:cxn modelId="{B4685AA8-5AF3-492E-B832-8FFF2E2BD7EB}" type="presParOf" srcId="{E736F8CF-E8C3-4C9B-8B52-B4C351A73295}" destId="{590AE95D-C63C-4FB8-A0E0-735F0C9B627A}" srcOrd="1" destOrd="0" presId="urn:microsoft.com/office/officeart/2005/8/layout/hProcess4"/>
    <dgm:cxn modelId="{5001A20B-413A-4CAA-951C-0B47E6150660}" type="presParOf" srcId="{E736F8CF-E8C3-4C9B-8B52-B4C351A73295}" destId="{59E2109C-FFC9-4C04-A3B2-C9384F75047B}" srcOrd="2" destOrd="0" presId="urn:microsoft.com/office/officeart/2005/8/layout/hProcess4"/>
    <dgm:cxn modelId="{8EE8ECB9-3E0C-4E25-BFB0-6B552861D5AF}" type="presParOf" srcId="{E736F8CF-E8C3-4C9B-8B52-B4C351A73295}" destId="{C7E479B5-B104-4F45-AB70-5FA9DCA29FBD}" srcOrd="3" destOrd="0" presId="urn:microsoft.com/office/officeart/2005/8/layout/hProcess4"/>
    <dgm:cxn modelId="{28FA2F08-FF74-4435-A330-29CC07EFA8C0}" type="presParOf" srcId="{E736F8CF-E8C3-4C9B-8B52-B4C351A73295}" destId="{6CF949D5-AC77-476E-8415-AB3AA70B25FE}" srcOrd="4" destOrd="0" presId="urn:microsoft.com/office/officeart/2005/8/layout/hProcess4"/>
    <dgm:cxn modelId="{128855FD-6754-4948-B3AB-580CBD59EDA9}" type="presParOf" srcId="{264FD732-D6A1-4B42-9327-EDF09872FEB8}" destId="{12C674B6-FEC5-4106-967F-0B1CC3407552}" srcOrd="5" destOrd="0" presId="urn:microsoft.com/office/officeart/2005/8/layout/hProcess4"/>
    <dgm:cxn modelId="{1273852B-8ADA-4B1C-AF96-B8BA5433BC49}" type="presParOf" srcId="{264FD732-D6A1-4B42-9327-EDF09872FEB8}" destId="{F9D04F16-80DE-42E9-836D-B2AA83438BBD}" srcOrd="6" destOrd="0" presId="urn:microsoft.com/office/officeart/2005/8/layout/hProcess4"/>
    <dgm:cxn modelId="{DB286A63-092B-48CA-8488-CBA2FEF1A389}" type="presParOf" srcId="{F9D04F16-80DE-42E9-836D-B2AA83438BBD}" destId="{89606333-295B-40B4-B4D4-D63A6C5AF7FF}" srcOrd="0" destOrd="0" presId="urn:microsoft.com/office/officeart/2005/8/layout/hProcess4"/>
    <dgm:cxn modelId="{3FB54E7D-58C4-48F3-9B02-DA8856B5B694}" type="presParOf" srcId="{F9D04F16-80DE-42E9-836D-B2AA83438BBD}" destId="{170A8DBB-F6BC-459D-9BAA-150CE351FF6B}" srcOrd="1" destOrd="0" presId="urn:microsoft.com/office/officeart/2005/8/layout/hProcess4"/>
    <dgm:cxn modelId="{9C7B0414-FD51-441A-A21C-E4A3E2618F14}" type="presParOf" srcId="{F9D04F16-80DE-42E9-836D-B2AA83438BBD}" destId="{BE436EB5-07CE-421A-A424-C0190FA2C8CC}" srcOrd="2" destOrd="0" presId="urn:microsoft.com/office/officeart/2005/8/layout/hProcess4"/>
    <dgm:cxn modelId="{858F7BAB-5DF2-4C7C-8FBD-C8CCC0006AEB}" type="presParOf" srcId="{F9D04F16-80DE-42E9-836D-B2AA83438BBD}" destId="{EDDD92B0-9F82-4A09-8360-C67C663AD99F}" srcOrd="3" destOrd="0" presId="urn:microsoft.com/office/officeart/2005/8/layout/hProcess4"/>
    <dgm:cxn modelId="{CD040CD8-F6D2-4F25-B4B9-BC542A9D94AE}" type="presParOf" srcId="{F9D04F16-80DE-42E9-836D-B2AA83438BBD}" destId="{3CE0F330-8652-4143-BEF6-EB19FFDF09F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125D4E-01F7-4CD1-AF7A-020AD83C739F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D38FBE53-5665-4018-A03C-7CD2F8BF3C76}">
      <dgm:prSet phldrT="[文本]" custT="1"/>
      <dgm:spPr/>
      <dgm:t>
        <a:bodyPr/>
        <a:lstStyle/>
        <a:p>
          <a:r>
            <a:rPr lang="zh-CN" sz="2000" b="1" dirty="0" smtClean="0"/>
            <a:t>完善“解小诺贝尔”学生发展平台</a:t>
          </a:r>
          <a:endParaRPr lang="zh-CN" altLang="en-US" sz="2000" b="1" dirty="0"/>
        </a:p>
      </dgm:t>
    </dgm:pt>
    <dgm:pt modelId="{7527C78A-B5C8-4B70-9696-C0C9A7083D2B}" type="parTrans" cxnId="{40B142FA-D6E0-4D92-9E5B-9118B6A86A1C}">
      <dgm:prSet/>
      <dgm:spPr/>
      <dgm:t>
        <a:bodyPr/>
        <a:lstStyle/>
        <a:p>
          <a:endParaRPr lang="zh-CN" altLang="en-US"/>
        </a:p>
      </dgm:t>
    </dgm:pt>
    <dgm:pt modelId="{803DCD17-C9C4-4B14-8D72-7ED0FFB450AB}" type="sibTrans" cxnId="{40B142FA-D6E0-4D92-9E5B-9118B6A86A1C}">
      <dgm:prSet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BC757090-C5BE-414F-A09D-DC2C25A1C31D}">
      <dgm:prSet phldrT="[文本]" custT="1"/>
      <dgm:spPr/>
      <dgm:t>
        <a:bodyPr/>
        <a:lstStyle/>
        <a:p>
          <a:r>
            <a:rPr lang="zh-CN" sz="2000" b="1" dirty="0" smtClean="0"/>
            <a:t>建设集团“第四只苹果”德育品牌</a:t>
          </a:r>
          <a:endParaRPr lang="zh-CN" altLang="en-US" sz="2000" b="1" dirty="0"/>
        </a:p>
      </dgm:t>
    </dgm:pt>
    <dgm:pt modelId="{96EA0D72-48B5-4C0B-8FF9-62DE62D46810}" type="parTrans" cxnId="{8DDEDAB5-6E91-4932-B9A3-C3229E1CCE88}">
      <dgm:prSet/>
      <dgm:spPr/>
      <dgm:t>
        <a:bodyPr/>
        <a:lstStyle/>
        <a:p>
          <a:endParaRPr lang="zh-CN" altLang="en-US"/>
        </a:p>
      </dgm:t>
    </dgm:pt>
    <dgm:pt modelId="{455B99DB-91DF-40BE-AEF6-6909F1442591}" type="sibTrans" cxnId="{8DDEDAB5-6E91-4932-B9A3-C3229E1CCE88}">
      <dgm:prSet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B31635D7-7C66-43BD-A531-D835EFBF24C2}">
      <dgm:prSet phldrT="[文本]" custT="1"/>
      <dgm:spPr/>
      <dgm:t>
        <a:bodyPr/>
        <a:lstStyle/>
        <a:p>
          <a:pPr algn="l"/>
          <a:r>
            <a:rPr lang="zh-CN" altLang="en-US" sz="2000" b="1" dirty="0" smtClean="0"/>
            <a:t>探索集团“第四只苹果”活动课程</a:t>
          </a:r>
          <a:endParaRPr lang="zh-CN" altLang="en-US" sz="2000" b="1" dirty="0"/>
        </a:p>
      </dgm:t>
    </dgm:pt>
    <dgm:pt modelId="{FD64831C-97A2-43DD-BBC1-5F0F901BF9A1}" type="parTrans" cxnId="{B8FEF6F3-D0D6-439D-ACD2-D2C38A5EC5FA}">
      <dgm:prSet/>
      <dgm:spPr/>
      <dgm:t>
        <a:bodyPr/>
        <a:lstStyle/>
        <a:p>
          <a:endParaRPr lang="zh-CN" altLang="en-US"/>
        </a:p>
      </dgm:t>
    </dgm:pt>
    <dgm:pt modelId="{243F869D-AEBA-4001-8C8E-224166EE1EB5}" type="sibTrans" cxnId="{B8FEF6F3-D0D6-439D-ACD2-D2C38A5EC5FA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zh-CN" altLang="en-US"/>
        </a:p>
      </dgm:t>
    </dgm:pt>
    <dgm:pt modelId="{FC84BD04-E0F9-44D4-8FC3-C70F00D8A2C2}">
      <dgm:prSet phldrT="[文本]" custT="1"/>
      <dgm:spPr/>
      <dgm:t>
        <a:bodyPr/>
        <a:lstStyle/>
        <a:p>
          <a:pPr algn="l"/>
          <a:r>
            <a:rPr lang="en-US" altLang="zh-CN" sz="2000" b="1" dirty="0" smtClean="0"/>
            <a:t> </a:t>
          </a:r>
          <a:r>
            <a:rPr lang="zh-CN" sz="2000" b="1" dirty="0" smtClean="0"/>
            <a:t>打造“老班，你好！”班主任成长节</a:t>
          </a:r>
          <a:endParaRPr lang="zh-CN" altLang="en-US" sz="2000" b="1" dirty="0"/>
        </a:p>
      </dgm:t>
    </dgm:pt>
    <dgm:pt modelId="{94781141-FDC7-42D1-96A6-C09A506E44BE}" type="parTrans" cxnId="{88292636-776A-418B-A37A-6F2C4170F8CB}">
      <dgm:prSet/>
      <dgm:spPr/>
      <dgm:t>
        <a:bodyPr/>
        <a:lstStyle/>
        <a:p>
          <a:endParaRPr lang="zh-CN" altLang="en-US"/>
        </a:p>
      </dgm:t>
    </dgm:pt>
    <dgm:pt modelId="{532D75C3-1D1A-4927-AF85-0BD76B70053B}" type="sibTrans" cxnId="{88292636-776A-418B-A37A-6F2C4170F8CB}">
      <dgm:prSet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F6841880-4194-48F5-9FAE-3E3DA4B1A592}">
      <dgm:prSet phldrT="[文本]" custT="1"/>
      <dgm:spPr/>
      <dgm:t>
        <a:bodyPr/>
        <a:lstStyle/>
        <a:p>
          <a:r>
            <a:rPr lang="zh-CN" sz="2000" b="1" dirty="0" smtClean="0"/>
            <a:t>构建集团“小苹果”评价机制</a:t>
          </a:r>
          <a:endParaRPr lang="zh-CN" altLang="en-US" sz="2000" b="1" dirty="0"/>
        </a:p>
      </dgm:t>
    </dgm:pt>
    <dgm:pt modelId="{76D81C05-42B0-4F58-93B6-2D9366C32A8C}" type="parTrans" cxnId="{9B8F512F-9DD6-4763-924C-BF3B4678E27E}">
      <dgm:prSet/>
      <dgm:spPr/>
      <dgm:t>
        <a:bodyPr/>
        <a:lstStyle/>
        <a:p>
          <a:endParaRPr lang="zh-CN" altLang="en-US"/>
        </a:p>
      </dgm:t>
    </dgm:pt>
    <dgm:pt modelId="{07C17320-240A-4B75-9586-0D05A647D497}" type="sibTrans" cxnId="{9B8F512F-9DD6-4763-924C-BF3B4678E27E}">
      <dgm:prSet/>
      <dgm:spPr>
        <a:blipFill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9754FA51-7D51-4B35-AABF-5BA5A12722CA}" type="pres">
      <dgm:prSet presAssocID="{6C125D4E-01F7-4CD1-AF7A-020AD83C739F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CN" altLang="en-US"/>
        </a:p>
      </dgm:t>
    </dgm:pt>
    <dgm:pt modelId="{5FE53A39-67AF-47F0-908E-86FE05EFD815}" type="pres">
      <dgm:prSet presAssocID="{D38FBE53-5665-4018-A03C-7CD2F8BF3C76}" presName="text1" presStyleCnt="0"/>
      <dgm:spPr/>
    </dgm:pt>
    <dgm:pt modelId="{BA3C61FE-5401-48C0-88A7-93896B953609}" type="pres">
      <dgm:prSet presAssocID="{D38FBE53-5665-4018-A03C-7CD2F8BF3C76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1CA5D7-3819-4DF8-B55A-542C5C9CC17E}" type="pres">
      <dgm:prSet presAssocID="{D38FBE53-5665-4018-A03C-7CD2F8BF3C76}" presName="textaccent1" presStyleCnt="0"/>
      <dgm:spPr/>
    </dgm:pt>
    <dgm:pt modelId="{C06FD56B-7527-4684-A85E-1815FBCC437C}" type="pres">
      <dgm:prSet presAssocID="{D38FBE53-5665-4018-A03C-7CD2F8BF3C76}" presName="accentRepeatNode" presStyleLbl="solidAlignAcc1" presStyleIdx="0" presStyleCnt="10"/>
      <dgm:spPr/>
    </dgm:pt>
    <dgm:pt modelId="{51054055-6F15-40F6-A936-6813041A6EF0}" type="pres">
      <dgm:prSet presAssocID="{803DCD17-C9C4-4B14-8D72-7ED0FFB450AB}" presName="image1" presStyleCnt="0"/>
      <dgm:spPr/>
    </dgm:pt>
    <dgm:pt modelId="{F050F973-52BE-4329-8091-F99DAB188E03}" type="pres">
      <dgm:prSet presAssocID="{803DCD17-C9C4-4B14-8D72-7ED0FFB450AB}" presName="imageRepeatNode" presStyleLbl="alignAcc1" presStyleIdx="0" presStyleCnt="5"/>
      <dgm:spPr/>
      <dgm:t>
        <a:bodyPr/>
        <a:lstStyle/>
        <a:p>
          <a:endParaRPr lang="zh-CN" altLang="en-US"/>
        </a:p>
      </dgm:t>
    </dgm:pt>
    <dgm:pt modelId="{AB84720D-DC85-46FC-A2FC-3C4C78BF24DF}" type="pres">
      <dgm:prSet presAssocID="{803DCD17-C9C4-4B14-8D72-7ED0FFB450AB}" presName="imageaccent1" presStyleCnt="0"/>
      <dgm:spPr/>
    </dgm:pt>
    <dgm:pt modelId="{57352F5E-D977-4964-A561-E912F7AA7403}" type="pres">
      <dgm:prSet presAssocID="{803DCD17-C9C4-4B14-8D72-7ED0FFB450AB}" presName="accentRepeatNode" presStyleLbl="solidAlignAcc1" presStyleIdx="1" presStyleCnt="10"/>
      <dgm:spPr/>
    </dgm:pt>
    <dgm:pt modelId="{2394AC32-53F6-4E30-854E-14DA6908C8E8}" type="pres">
      <dgm:prSet presAssocID="{BC757090-C5BE-414F-A09D-DC2C25A1C31D}" presName="text2" presStyleCnt="0"/>
      <dgm:spPr/>
    </dgm:pt>
    <dgm:pt modelId="{F03A6755-9026-43F7-92B9-570A5DD53ECC}" type="pres">
      <dgm:prSet presAssocID="{BC757090-C5BE-414F-A09D-DC2C25A1C31D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46757D4-7CC8-401E-B731-53139FF7E62E}" type="pres">
      <dgm:prSet presAssocID="{BC757090-C5BE-414F-A09D-DC2C25A1C31D}" presName="textaccent2" presStyleCnt="0"/>
      <dgm:spPr/>
    </dgm:pt>
    <dgm:pt modelId="{D3EED00F-3C43-4347-8008-EFD85B93CB41}" type="pres">
      <dgm:prSet presAssocID="{BC757090-C5BE-414F-A09D-DC2C25A1C31D}" presName="accentRepeatNode" presStyleLbl="solidAlignAcc1" presStyleIdx="2" presStyleCnt="10"/>
      <dgm:spPr/>
    </dgm:pt>
    <dgm:pt modelId="{DAA28919-1C40-4A08-8FE6-7130E46187A5}" type="pres">
      <dgm:prSet presAssocID="{455B99DB-91DF-40BE-AEF6-6909F1442591}" presName="image2" presStyleCnt="0"/>
      <dgm:spPr/>
    </dgm:pt>
    <dgm:pt modelId="{D2F9B4CA-EA5C-42A4-AAE3-B96C98A98CBD}" type="pres">
      <dgm:prSet presAssocID="{455B99DB-91DF-40BE-AEF6-6909F1442591}" presName="imageRepeatNode" presStyleLbl="alignAcc1" presStyleIdx="1" presStyleCnt="5"/>
      <dgm:spPr/>
      <dgm:t>
        <a:bodyPr/>
        <a:lstStyle/>
        <a:p>
          <a:endParaRPr lang="zh-CN" altLang="en-US"/>
        </a:p>
      </dgm:t>
    </dgm:pt>
    <dgm:pt modelId="{9FCCC3C9-65AA-42B5-AFD8-682E56B55E66}" type="pres">
      <dgm:prSet presAssocID="{455B99DB-91DF-40BE-AEF6-6909F1442591}" presName="imageaccent2" presStyleCnt="0"/>
      <dgm:spPr/>
    </dgm:pt>
    <dgm:pt modelId="{24952416-D1E7-4B12-BAF7-6EDC3DB4C2B6}" type="pres">
      <dgm:prSet presAssocID="{455B99DB-91DF-40BE-AEF6-6909F1442591}" presName="accentRepeatNode" presStyleLbl="solidAlignAcc1" presStyleIdx="3" presStyleCnt="10"/>
      <dgm:spPr/>
    </dgm:pt>
    <dgm:pt modelId="{A89E65B2-97E9-47C0-BE90-A9BBCF89CCB5}" type="pres">
      <dgm:prSet presAssocID="{B31635D7-7C66-43BD-A531-D835EFBF24C2}" presName="text3" presStyleCnt="0"/>
      <dgm:spPr/>
    </dgm:pt>
    <dgm:pt modelId="{2F2E2350-C4E9-49F6-A7B9-35EB73B82C6C}" type="pres">
      <dgm:prSet presAssocID="{B31635D7-7C66-43BD-A531-D835EFBF24C2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C184D1-C8E5-49F6-8978-7DCD3FE782ED}" type="pres">
      <dgm:prSet presAssocID="{B31635D7-7C66-43BD-A531-D835EFBF24C2}" presName="textaccent3" presStyleCnt="0"/>
      <dgm:spPr/>
    </dgm:pt>
    <dgm:pt modelId="{0D2345BF-D13A-4CC5-A8CB-5C0FE9199BD5}" type="pres">
      <dgm:prSet presAssocID="{B31635D7-7C66-43BD-A531-D835EFBF24C2}" presName="accentRepeatNode" presStyleLbl="solidAlignAcc1" presStyleIdx="4" presStyleCnt="10"/>
      <dgm:spPr/>
    </dgm:pt>
    <dgm:pt modelId="{381CC3B9-43AA-48E0-8C69-3A271EE8CDB9}" type="pres">
      <dgm:prSet presAssocID="{243F869D-AEBA-4001-8C8E-224166EE1EB5}" presName="image3" presStyleCnt="0"/>
      <dgm:spPr/>
    </dgm:pt>
    <dgm:pt modelId="{ECF74BDF-5E61-48A8-827D-886E604E2123}" type="pres">
      <dgm:prSet presAssocID="{243F869D-AEBA-4001-8C8E-224166EE1EB5}" presName="imageRepeatNode" presStyleLbl="alignAcc1" presStyleIdx="2" presStyleCnt="5"/>
      <dgm:spPr/>
      <dgm:t>
        <a:bodyPr/>
        <a:lstStyle/>
        <a:p>
          <a:endParaRPr lang="zh-CN" altLang="en-US"/>
        </a:p>
      </dgm:t>
    </dgm:pt>
    <dgm:pt modelId="{44924DF7-0437-4683-B35C-EF63B7BA1998}" type="pres">
      <dgm:prSet presAssocID="{243F869D-AEBA-4001-8C8E-224166EE1EB5}" presName="imageaccent3" presStyleCnt="0"/>
      <dgm:spPr/>
    </dgm:pt>
    <dgm:pt modelId="{C8B45555-0FEB-48C3-9DE2-52BA7FC69A07}" type="pres">
      <dgm:prSet presAssocID="{243F869D-AEBA-4001-8C8E-224166EE1EB5}" presName="accentRepeatNode" presStyleLbl="solidAlignAcc1" presStyleIdx="5" presStyleCnt="10"/>
      <dgm:spPr/>
    </dgm:pt>
    <dgm:pt modelId="{4E98FEAF-818A-4210-804E-E9DC0C128F9B}" type="pres">
      <dgm:prSet presAssocID="{F6841880-4194-48F5-9FAE-3E3DA4B1A592}" presName="text4" presStyleCnt="0"/>
      <dgm:spPr/>
    </dgm:pt>
    <dgm:pt modelId="{02835D2A-FA54-4D27-A6B2-2D6621D23CF6}" type="pres">
      <dgm:prSet presAssocID="{F6841880-4194-48F5-9FAE-3E3DA4B1A592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AEB0FA-68EC-4354-8319-EA5068C151C1}" type="pres">
      <dgm:prSet presAssocID="{F6841880-4194-48F5-9FAE-3E3DA4B1A592}" presName="textaccent4" presStyleCnt="0"/>
      <dgm:spPr/>
    </dgm:pt>
    <dgm:pt modelId="{FE212DDF-D98C-4FBD-A85A-8151BEDC0947}" type="pres">
      <dgm:prSet presAssocID="{F6841880-4194-48F5-9FAE-3E3DA4B1A592}" presName="accentRepeatNode" presStyleLbl="solidAlignAcc1" presStyleIdx="6" presStyleCnt="10"/>
      <dgm:spPr/>
    </dgm:pt>
    <dgm:pt modelId="{9D12B3E0-79F0-4EB5-866A-8117F07C2CF2}" type="pres">
      <dgm:prSet presAssocID="{07C17320-240A-4B75-9586-0D05A647D497}" presName="image4" presStyleCnt="0"/>
      <dgm:spPr/>
    </dgm:pt>
    <dgm:pt modelId="{F6AF4EE6-FB95-44A6-B10A-C3CFAC39A2BE}" type="pres">
      <dgm:prSet presAssocID="{07C17320-240A-4B75-9586-0D05A647D497}" presName="imageRepeatNode" presStyleLbl="alignAcc1" presStyleIdx="3" presStyleCnt="5"/>
      <dgm:spPr/>
      <dgm:t>
        <a:bodyPr/>
        <a:lstStyle/>
        <a:p>
          <a:endParaRPr lang="zh-CN" altLang="en-US"/>
        </a:p>
      </dgm:t>
    </dgm:pt>
    <dgm:pt modelId="{88502EC4-623B-4C95-B2A4-13F1B96A7C7A}" type="pres">
      <dgm:prSet presAssocID="{07C17320-240A-4B75-9586-0D05A647D497}" presName="imageaccent4" presStyleCnt="0"/>
      <dgm:spPr/>
    </dgm:pt>
    <dgm:pt modelId="{E51F0431-94F9-4936-9A68-C42897C93713}" type="pres">
      <dgm:prSet presAssocID="{07C17320-240A-4B75-9586-0D05A647D497}" presName="accentRepeatNode" presStyleLbl="solidAlignAcc1" presStyleIdx="7" presStyleCnt="10"/>
      <dgm:spPr/>
    </dgm:pt>
    <dgm:pt modelId="{08786056-D6B3-4529-B6F8-3F15523B0377}" type="pres">
      <dgm:prSet presAssocID="{FC84BD04-E0F9-44D4-8FC3-C70F00D8A2C2}" presName="text5" presStyleCnt="0"/>
      <dgm:spPr/>
    </dgm:pt>
    <dgm:pt modelId="{48B17408-1297-4CA3-AFEC-91993450EC54}" type="pres">
      <dgm:prSet presAssocID="{FC84BD04-E0F9-44D4-8FC3-C70F00D8A2C2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4B9BAAD-3EA7-44A7-AD35-69B7B15593F3}" type="pres">
      <dgm:prSet presAssocID="{FC84BD04-E0F9-44D4-8FC3-C70F00D8A2C2}" presName="textaccent5" presStyleCnt="0"/>
      <dgm:spPr/>
    </dgm:pt>
    <dgm:pt modelId="{17D7D23D-CAA8-4D7B-B714-E4A4495AC6B6}" type="pres">
      <dgm:prSet presAssocID="{FC84BD04-E0F9-44D4-8FC3-C70F00D8A2C2}" presName="accentRepeatNode" presStyleLbl="solidAlignAcc1" presStyleIdx="8" presStyleCnt="10"/>
      <dgm:spPr/>
    </dgm:pt>
    <dgm:pt modelId="{518A2056-A319-4333-851A-BD24751B4A5F}" type="pres">
      <dgm:prSet presAssocID="{532D75C3-1D1A-4927-AF85-0BD76B70053B}" presName="image5" presStyleCnt="0"/>
      <dgm:spPr/>
    </dgm:pt>
    <dgm:pt modelId="{85C2FC72-AFAC-4D69-8804-16020E49EC06}" type="pres">
      <dgm:prSet presAssocID="{532D75C3-1D1A-4927-AF85-0BD76B70053B}" presName="imageRepeatNode" presStyleLbl="alignAcc1" presStyleIdx="4" presStyleCnt="5"/>
      <dgm:spPr/>
      <dgm:t>
        <a:bodyPr/>
        <a:lstStyle/>
        <a:p>
          <a:endParaRPr lang="zh-CN" altLang="en-US"/>
        </a:p>
      </dgm:t>
    </dgm:pt>
    <dgm:pt modelId="{9CD28AAA-A517-42FC-AC15-99F8D28C632B}" type="pres">
      <dgm:prSet presAssocID="{532D75C3-1D1A-4927-AF85-0BD76B70053B}" presName="imageaccent5" presStyleCnt="0"/>
      <dgm:spPr/>
    </dgm:pt>
    <dgm:pt modelId="{E7A3F7E5-2844-4057-A583-ADB5710C8474}" type="pres">
      <dgm:prSet presAssocID="{532D75C3-1D1A-4927-AF85-0BD76B70053B}" presName="accentRepeatNode" presStyleLbl="solidAlignAcc1" presStyleIdx="9" presStyleCnt="10"/>
      <dgm:spPr/>
    </dgm:pt>
  </dgm:ptLst>
  <dgm:cxnLst>
    <dgm:cxn modelId="{26B30E8E-9D78-4805-8A7E-48116602A5A5}" type="presOf" srcId="{243F869D-AEBA-4001-8C8E-224166EE1EB5}" destId="{ECF74BDF-5E61-48A8-827D-886E604E2123}" srcOrd="0" destOrd="0" presId="urn:microsoft.com/office/officeart/2008/layout/HexagonCluster"/>
    <dgm:cxn modelId="{8DDEDAB5-6E91-4932-B9A3-C3229E1CCE88}" srcId="{6C125D4E-01F7-4CD1-AF7A-020AD83C739F}" destId="{BC757090-C5BE-414F-A09D-DC2C25A1C31D}" srcOrd="1" destOrd="0" parTransId="{96EA0D72-48B5-4C0B-8FF9-62DE62D46810}" sibTransId="{455B99DB-91DF-40BE-AEF6-6909F1442591}"/>
    <dgm:cxn modelId="{D44CD728-D4CF-40A6-BDDC-19A31E729A96}" type="presOf" srcId="{803DCD17-C9C4-4B14-8D72-7ED0FFB450AB}" destId="{F050F973-52BE-4329-8091-F99DAB188E03}" srcOrd="0" destOrd="0" presId="urn:microsoft.com/office/officeart/2008/layout/HexagonCluster"/>
    <dgm:cxn modelId="{016CD800-74D0-491C-99DD-35E58790FBCC}" type="presOf" srcId="{455B99DB-91DF-40BE-AEF6-6909F1442591}" destId="{D2F9B4CA-EA5C-42A4-AAE3-B96C98A98CBD}" srcOrd="0" destOrd="0" presId="urn:microsoft.com/office/officeart/2008/layout/HexagonCluster"/>
    <dgm:cxn modelId="{40B142FA-D6E0-4D92-9E5B-9118B6A86A1C}" srcId="{6C125D4E-01F7-4CD1-AF7A-020AD83C739F}" destId="{D38FBE53-5665-4018-A03C-7CD2F8BF3C76}" srcOrd="0" destOrd="0" parTransId="{7527C78A-B5C8-4B70-9696-C0C9A7083D2B}" sibTransId="{803DCD17-C9C4-4B14-8D72-7ED0FFB450AB}"/>
    <dgm:cxn modelId="{8F00D63B-09B4-4326-A5EB-A2DAD7B2C646}" type="presOf" srcId="{6C125D4E-01F7-4CD1-AF7A-020AD83C739F}" destId="{9754FA51-7D51-4B35-AABF-5BA5A12722CA}" srcOrd="0" destOrd="0" presId="urn:microsoft.com/office/officeart/2008/layout/HexagonCluster"/>
    <dgm:cxn modelId="{3AEB5072-8868-4339-9343-B7429278B270}" type="presOf" srcId="{532D75C3-1D1A-4927-AF85-0BD76B70053B}" destId="{85C2FC72-AFAC-4D69-8804-16020E49EC06}" srcOrd="0" destOrd="0" presId="urn:microsoft.com/office/officeart/2008/layout/HexagonCluster"/>
    <dgm:cxn modelId="{9B8F512F-9DD6-4763-924C-BF3B4678E27E}" srcId="{6C125D4E-01F7-4CD1-AF7A-020AD83C739F}" destId="{F6841880-4194-48F5-9FAE-3E3DA4B1A592}" srcOrd="3" destOrd="0" parTransId="{76D81C05-42B0-4F58-93B6-2D9366C32A8C}" sibTransId="{07C17320-240A-4B75-9586-0D05A647D497}"/>
    <dgm:cxn modelId="{23DF7029-38FB-47A6-9E4D-832CED06135E}" type="presOf" srcId="{BC757090-C5BE-414F-A09D-DC2C25A1C31D}" destId="{F03A6755-9026-43F7-92B9-570A5DD53ECC}" srcOrd="0" destOrd="0" presId="urn:microsoft.com/office/officeart/2008/layout/HexagonCluster"/>
    <dgm:cxn modelId="{B8FEF6F3-D0D6-439D-ACD2-D2C38A5EC5FA}" srcId="{6C125D4E-01F7-4CD1-AF7A-020AD83C739F}" destId="{B31635D7-7C66-43BD-A531-D835EFBF24C2}" srcOrd="2" destOrd="0" parTransId="{FD64831C-97A2-43DD-BBC1-5F0F901BF9A1}" sibTransId="{243F869D-AEBA-4001-8C8E-224166EE1EB5}"/>
    <dgm:cxn modelId="{88292636-776A-418B-A37A-6F2C4170F8CB}" srcId="{6C125D4E-01F7-4CD1-AF7A-020AD83C739F}" destId="{FC84BD04-E0F9-44D4-8FC3-C70F00D8A2C2}" srcOrd="4" destOrd="0" parTransId="{94781141-FDC7-42D1-96A6-C09A506E44BE}" sibTransId="{532D75C3-1D1A-4927-AF85-0BD76B70053B}"/>
    <dgm:cxn modelId="{9D39C958-ACC0-4E71-B1C3-C29F13784FD5}" type="presOf" srcId="{07C17320-240A-4B75-9586-0D05A647D497}" destId="{F6AF4EE6-FB95-44A6-B10A-C3CFAC39A2BE}" srcOrd="0" destOrd="0" presId="urn:microsoft.com/office/officeart/2008/layout/HexagonCluster"/>
    <dgm:cxn modelId="{E2EA17A5-C558-4501-A903-A7DDD5E40943}" type="presOf" srcId="{D38FBE53-5665-4018-A03C-7CD2F8BF3C76}" destId="{BA3C61FE-5401-48C0-88A7-93896B953609}" srcOrd="0" destOrd="0" presId="urn:microsoft.com/office/officeart/2008/layout/HexagonCluster"/>
    <dgm:cxn modelId="{49211BF1-9A5A-48F0-9FD9-5055C8901EDA}" type="presOf" srcId="{F6841880-4194-48F5-9FAE-3E3DA4B1A592}" destId="{02835D2A-FA54-4D27-A6B2-2D6621D23CF6}" srcOrd="0" destOrd="0" presId="urn:microsoft.com/office/officeart/2008/layout/HexagonCluster"/>
    <dgm:cxn modelId="{9B40C59B-ED98-4ACE-8380-A20DEEF2B0A3}" type="presOf" srcId="{B31635D7-7C66-43BD-A531-D835EFBF24C2}" destId="{2F2E2350-C4E9-49F6-A7B9-35EB73B82C6C}" srcOrd="0" destOrd="0" presId="urn:microsoft.com/office/officeart/2008/layout/HexagonCluster"/>
    <dgm:cxn modelId="{B86FE742-B544-4763-A5BD-101F8D3B2139}" type="presOf" srcId="{FC84BD04-E0F9-44D4-8FC3-C70F00D8A2C2}" destId="{48B17408-1297-4CA3-AFEC-91993450EC54}" srcOrd="0" destOrd="0" presId="urn:microsoft.com/office/officeart/2008/layout/HexagonCluster"/>
    <dgm:cxn modelId="{FC97636A-A901-4ADB-BB75-FCF179CB3A04}" type="presParOf" srcId="{9754FA51-7D51-4B35-AABF-5BA5A12722CA}" destId="{5FE53A39-67AF-47F0-908E-86FE05EFD815}" srcOrd="0" destOrd="0" presId="urn:microsoft.com/office/officeart/2008/layout/HexagonCluster"/>
    <dgm:cxn modelId="{141A4F70-9B4E-4036-825B-9634A9DFF042}" type="presParOf" srcId="{5FE53A39-67AF-47F0-908E-86FE05EFD815}" destId="{BA3C61FE-5401-48C0-88A7-93896B953609}" srcOrd="0" destOrd="0" presId="urn:microsoft.com/office/officeart/2008/layout/HexagonCluster"/>
    <dgm:cxn modelId="{DE8037B7-393A-418C-B1BA-B1DCA5618F65}" type="presParOf" srcId="{9754FA51-7D51-4B35-AABF-5BA5A12722CA}" destId="{9E1CA5D7-3819-4DF8-B55A-542C5C9CC17E}" srcOrd="1" destOrd="0" presId="urn:microsoft.com/office/officeart/2008/layout/HexagonCluster"/>
    <dgm:cxn modelId="{A1469045-FB38-4030-8289-1612A578E857}" type="presParOf" srcId="{9E1CA5D7-3819-4DF8-B55A-542C5C9CC17E}" destId="{C06FD56B-7527-4684-A85E-1815FBCC437C}" srcOrd="0" destOrd="0" presId="urn:microsoft.com/office/officeart/2008/layout/HexagonCluster"/>
    <dgm:cxn modelId="{B5DBC7B8-D6DF-4E37-AC96-64FE043BE0FE}" type="presParOf" srcId="{9754FA51-7D51-4B35-AABF-5BA5A12722CA}" destId="{51054055-6F15-40F6-A936-6813041A6EF0}" srcOrd="2" destOrd="0" presId="urn:microsoft.com/office/officeart/2008/layout/HexagonCluster"/>
    <dgm:cxn modelId="{6227FECB-1DB5-4E8F-ABD2-60229A0AC905}" type="presParOf" srcId="{51054055-6F15-40F6-A936-6813041A6EF0}" destId="{F050F973-52BE-4329-8091-F99DAB188E03}" srcOrd="0" destOrd="0" presId="urn:microsoft.com/office/officeart/2008/layout/HexagonCluster"/>
    <dgm:cxn modelId="{70CB2E6C-D94D-4F42-913E-952280983A3C}" type="presParOf" srcId="{9754FA51-7D51-4B35-AABF-5BA5A12722CA}" destId="{AB84720D-DC85-46FC-A2FC-3C4C78BF24DF}" srcOrd="3" destOrd="0" presId="urn:microsoft.com/office/officeart/2008/layout/HexagonCluster"/>
    <dgm:cxn modelId="{56E06C81-B89C-4B8F-B957-0CACFCAFFEB6}" type="presParOf" srcId="{AB84720D-DC85-46FC-A2FC-3C4C78BF24DF}" destId="{57352F5E-D977-4964-A561-E912F7AA7403}" srcOrd="0" destOrd="0" presId="urn:microsoft.com/office/officeart/2008/layout/HexagonCluster"/>
    <dgm:cxn modelId="{F9248C02-9B61-4CAB-AD90-CE4DB837EDD3}" type="presParOf" srcId="{9754FA51-7D51-4B35-AABF-5BA5A12722CA}" destId="{2394AC32-53F6-4E30-854E-14DA6908C8E8}" srcOrd="4" destOrd="0" presId="urn:microsoft.com/office/officeart/2008/layout/HexagonCluster"/>
    <dgm:cxn modelId="{B14883C1-9608-432D-865E-C4554BE5C9FC}" type="presParOf" srcId="{2394AC32-53F6-4E30-854E-14DA6908C8E8}" destId="{F03A6755-9026-43F7-92B9-570A5DD53ECC}" srcOrd="0" destOrd="0" presId="urn:microsoft.com/office/officeart/2008/layout/HexagonCluster"/>
    <dgm:cxn modelId="{7CB7E41F-CA10-4239-BFB0-FAB12931FB1E}" type="presParOf" srcId="{9754FA51-7D51-4B35-AABF-5BA5A12722CA}" destId="{546757D4-7CC8-401E-B731-53139FF7E62E}" srcOrd="5" destOrd="0" presId="urn:microsoft.com/office/officeart/2008/layout/HexagonCluster"/>
    <dgm:cxn modelId="{E41E4595-0FE2-4A29-8610-FBCF84E06439}" type="presParOf" srcId="{546757D4-7CC8-401E-B731-53139FF7E62E}" destId="{D3EED00F-3C43-4347-8008-EFD85B93CB41}" srcOrd="0" destOrd="0" presId="urn:microsoft.com/office/officeart/2008/layout/HexagonCluster"/>
    <dgm:cxn modelId="{514E7F36-F7A6-476F-9FFF-2D13558B814F}" type="presParOf" srcId="{9754FA51-7D51-4B35-AABF-5BA5A12722CA}" destId="{DAA28919-1C40-4A08-8FE6-7130E46187A5}" srcOrd="6" destOrd="0" presId="urn:microsoft.com/office/officeart/2008/layout/HexagonCluster"/>
    <dgm:cxn modelId="{399B038F-16DD-4A86-B354-A33B99BA50EC}" type="presParOf" srcId="{DAA28919-1C40-4A08-8FE6-7130E46187A5}" destId="{D2F9B4CA-EA5C-42A4-AAE3-B96C98A98CBD}" srcOrd="0" destOrd="0" presId="urn:microsoft.com/office/officeart/2008/layout/HexagonCluster"/>
    <dgm:cxn modelId="{9DA73476-78B3-47F8-9A0B-D6E692E33544}" type="presParOf" srcId="{9754FA51-7D51-4B35-AABF-5BA5A12722CA}" destId="{9FCCC3C9-65AA-42B5-AFD8-682E56B55E66}" srcOrd="7" destOrd="0" presId="urn:microsoft.com/office/officeart/2008/layout/HexagonCluster"/>
    <dgm:cxn modelId="{FF472018-EC86-4C74-A103-721D88795B48}" type="presParOf" srcId="{9FCCC3C9-65AA-42B5-AFD8-682E56B55E66}" destId="{24952416-D1E7-4B12-BAF7-6EDC3DB4C2B6}" srcOrd="0" destOrd="0" presId="urn:microsoft.com/office/officeart/2008/layout/HexagonCluster"/>
    <dgm:cxn modelId="{463D7401-4937-4B44-B63D-BAB6151693DC}" type="presParOf" srcId="{9754FA51-7D51-4B35-AABF-5BA5A12722CA}" destId="{A89E65B2-97E9-47C0-BE90-A9BBCF89CCB5}" srcOrd="8" destOrd="0" presId="urn:microsoft.com/office/officeart/2008/layout/HexagonCluster"/>
    <dgm:cxn modelId="{0432CAE2-69E2-4042-AAE3-502913BD40E4}" type="presParOf" srcId="{A89E65B2-97E9-47C0-BE90-A9BBCF89CCB5}" destId="{2F2E2350-C4E9-49F6-A7B9-35EB73B82C6C}" srcOrd="0" destOrd="0" presId="urn:microsoft.com/office/officeart/2008/layout/HexagonCluster"/>
    <dgm:cxn modelId="{59BED3AB-BB39-44D9-813C-7099CC5EABA9}" type="presParOf" srcId="{9754FA51-7D51-4B35-AABF-5BA5A12722CA}" destId="{78C184D1-C8E5-49F6-8978-7DCD3FE782ED}" srcOrd="9" destOrd="0" presId="urn:microsoft.com/office/officeart/2008/layout/HexagonCluster"/>
    <dgm:cxn modelId="{2D8ECCED-C442-47D8-BBD4-813E0F960B36}" type="presParOf" srcId="{78C184D1-C8E5-49F6-8978-7DCD3FE782ED}" destId="{0D2345BF-D13A-4CC5-A8CB-5C0FE9199BD5}" srcOrd="0" destOrd="0" presId="urn:microsoft.com/office/officeart/2008/layout/HexagonCluster"/>
    <dgm:cxn modelId="{F5DD1C8D-B579-4A13-A801-E9F9695E792B}" type="presParOf" srcId="{9754FA51-7D51-4B35-AABF-5BA5A12722CA}" destId="{381CC3B9-43AA-48E0-8C69-3A271EE8CDB9}" srcOrd="10" destOrd="0" presId="urn:microsoft.com/office/officeart/2008/layout/HexagonCluster"/>
    <dgm:cxn modelId="{AB9C8AF6-E38D-40AD-B128-F39802C099D5}" type="presParOf" srcId="{381CC3B9-43AA-48E0-8C69-3A271EE8CDB9}" destId="{ECF74BDF-5E61-48A8-827D-886E604E2123}" srcOrd="0" destOrd="0" presId="urn:microsoft.com/office/officeart/2008/layout/HexagonCluster"/>
    <dgm:cxn modelId="{A620737F-CAF6-44C4-BE4F-34F0893D324A}" type="presParOf" srcId="{9754FA51-7D51-4B35-AABF-5BA5A12722CA}" destId="{44924DF7-0437-4683-B35C-EF63B7BA1998}" srcOrd="11" destOrd="0" presId="urn:microsoft.com/office/officeart/2008/layout/HexagonCluster"/>
    <dgm:cxn modelId="{8D6047C2-DE63-44BF-B380-78AF99B84DB3}" type="presParOf" srcId="{44924DF7-0437-4683-B35C-EF63B7BA1998}" destId="{C8B45555-0FEB-48C3-9DE2-52BA7FC69A07}" srcOrd="0" destOrd="0" presId="urn:microsoft.com/office/officeart/2008/layout/HexagonCluster"/>
    <dgm:cxn modelId="{8A90E9AF-6D58-4FD8-AD28-12CF064AA46E}" type="presParOf" srcId="{9754FA51-7D51-4B35-AABF-5BA5A12722CA}" destId="{4E98FEAF-818A-4210-804E-E9DC0C128F9B}" srcOrd="12" destOrd="0" presId="urn:microsoft.com/office/officeart/2008/layout/HexagonCluster"/>
    <dgm:cxn modelId="{B51D7DDB-C31D-465B-A5CA-18B5D1AED7F5}" type="presParOf" srcId="{4E98FEAF-818A-4210-804E-E9DC0C128F9B}" destId="{02835D2A-FA54-4D27-A6B2-2D6621D23CF6}" srcOrd="0" destOrd="0" presId="urn:microsoft.com/office/officeart/2008/layout/HexagonCluster"/>
    <dgm:cxn modelId="{D3D30D16-9110-4330-9C3D-ABE5D59F54F6}" type="presParOf" srcId="{9754FA51-7D51-4B35-AABF-5BA5A12722CA}" destId="{36AEB0FA-68EC-4354-8319-EA5068C151C1}" srcOrd="13" destOrd="0" presId="urn:microsoft.com/office/officeart/2008/layout/HexagonCluster"/>
    <dgm:cxn modelId="{BDB1690A-0EB3-400B-A7EE-71611067788D}" type="presParOf" srcId="{36AEB0FA-68EC-4354-8319-EA5068C151C1}" destId="{FE212DDF-D98C-4FBD-A85A-8151BEDC0947}" srcOrd="0" destOrd="0" presId="urn:microsoft.com/office/officeart/2008/layout/HexagonCluster"/>
    <dgm:cxn modelId="{79EFC7F1-0BDA-41A1-B585-70E31ECDD2CD}" type="presParOf" srcId="{9754FA51-7D51-4B35-AABF-5BA5A12722CA}" destId="{9D12B3E0-79F0-4EB5-866A-8117F07C2CF2}" srcOrd="14" destOrd="0" presId="urn:microsoft.com/office/officeart/2008/layout/HexagonCluster"/>
    <dgm:cxn modelId="{BA8B16F0-B084-4A9A-8A4F-B5CFAD2798FE}" type="presParOf" srcId="{9D12B3E0-79F0-4EB5-866A-8117F07C2CF2}" destId="{F6AF4EE6-FB95-44A6-B10A-C3CFAC39A2BE}" srcOrd="0" destOrd="0" presId="urn:microsoft.com/office/officeart/2008/layout/HexagonCluster"/>
    <dgm:cxn modelId="{BF4268B2-17FF-449D-AE69-D85C03F555B8}" type="presParOf" srcId="{9754FA51-7D51-4B35-AABF-5BA5A12722CA}" destId="{88502EC4-623B-4C95-B2A4-13F1B96A7C7A}" srcOrd="15" destOrd="0" presId="urn:microsoft.com/office/officeart/2008/layout/HexagonCluster"/>
    <dgm:cxn modelId="{00849576-30F1-49F4-81E5-AC9B8F32B2FE}" type="presParOf" srcId="{88502EC4-623B-4C95-B2A4-13F1B96A7C7A}" destId="{E51F0431-94F9-4936-9A68-C42897C93713}" srcOrd="0" destOrd="0" presId="urn:microsoft.com/office/officeart/2008/layout/HexagonCluster"/>
    <dgm:cxn modelId="{04958924-626D-4A4E-9B7F-0E3295391A9D}" type="presParOf" srcId="{9754FA51-7D51-4B35-AABF-5BA5A12722CA}" destId="{08786056-D6B3-4529-B6F8-3F15523B0377}" srcOrd="16" destOrd="0" presId="urn:microsoft.com/office/officeart/2008/layout/HexagonCluster"/>
    <dgm:cxn modelId="{7C5ECF6E-0CA3-4BA6-B84E-80A9D0FDF9CB}" type="presParOf" srcId="{08786056-D6B3-4529-B6F8-3F15523B0377}" destId="{48B17408-1297-4CA3-AFEC-91993450EC54}" srcOrd="0" destOrd="0" presId="urn:microsoft.com/office/officeart/2008/layout/HexagonCluster"/>
    <dgm:cxn modelId="{414CEF3F-0FD7-49F2-9366-5844D2FC2639}" type="presParOf" srcId="{9754FA51-7D51-4B35-AABF-5BA5A12722CA}" destId="{E4B9BAAD-3EA7-44A7-AD35-69B7B15593F3}" srcOrd="17" destOrd="0" presId="urn:microsoft.com/office/officeart/2008/layout/HexagonCluster"/>
    <dgm:cxn modelId="{14FC8BF2-0715-4ACA-BDF8-9F7928F5CF36}" type="presParOf" srcId="{E4B9BAAD-3EA7-44A7-AD35-69B7B15593F3}" destId="{17D7D23D-CAA8-4D7B-B714-E4A4495AC6B6}" srcOrd="0" destOrd="0" presId="urn:microsoft.com/office/officeart/2008/layout/HexagonCluster"/>
    <dgm:cxn modelId="{407C8856-41CA-4566-A937-06D66810E7A8}" type="presParOf" srcId="{9754FA51-7D51-4B35-AABF-5BA5A12722CA}" destId="{518A2056-A319-4333-851A-BD24751B4A5F}" srcOrd="18" destOrd="0" presId="urn:microsoft.com/office/officeart/2008/layout/HexagonCluster"/>
    <dgm:cxn modelId="{964D0CE1-4EF5-4A4A-8D1B-E21B154CCB4A}" type="presParOf" srcId="{518A2056-A319-4333-851A-BD24751B4A5F}" destId="{85C2FC72-AFAC-4D69-8804-16020E49EC06}" srcOrd="0" destOrd="0" presId="urn:microsoft.com/office/officeart/2008/layout/HexagonCluster"/>
    <dgm:cxn modelId="{2BA711F7-F2B3-4B05-9BAC-E0ABC0FF1754}" type="presParOf" srcId="{9754FA51-7D51-4B35-AABF-5BA5A12722CA}" destId="{9CD28AAA-A517-42FC-AC15-99F8D28C632B}" srcOrd="19" destOrd="0" presId="urn:microsoft.com/office/officeart/2008/layout/HexagonCluster"/>
    <dgm:cxn modelId="{CB8D0129-D5CA-4269-BE77-25CA5879D62C}" type="presParOf" srcId="{9CD28AAA-A517-42FC-AC15-99F8D28C632B}" destId="{E7A3F7E5-2844-4057-A583-ADB5710C847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A4E3C5-FE37-4B9A-9C1E-8834D0945355}" type="doc">
      <dgm:prSet loTypeId="urn:microsoft.com/office/officeart/2005/8/layout/targe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DDC34775-3764-47F6-BAFF-0B713374D969}">
      <dgm:prSet phldrT="[文本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l"/>
          <a:r>
            <a:rPr lang="zh-CN" altLang="en-US" sz="2800" b="1" dirty="0" smtClean="0">
              <a:latin typeface="黑体" pitchFamily="49" charset="-122"/>
              <a:ea typeface="黑体" pitchFamily="49" charset="-122"/>
            </a:rPr>
            <a:t>开发“苹果”系列课程</a:t>
          </a:r>
          <a:endParaRPr lang="zh-CN" altLang="en-US" sz="2800" b="1" dirty="0">
            <a:latin typeface="黑体" pitchFamily="49" charset="-122"/>
            <a:ea typeface="黑体" pitchFamily="49" charset="-122"/>
          </a:endParaRPr>
        </a:p>
      </dgm:t>
    </dgm:pt>
    <dgm:pt modelId="{79A2EDA8-E8C3-4F74-969D-915496347144}" type="parTrans" cxnId="{D367D246-809D-4DC6-B320-743C45945DFA}">
      <dgm:prSet/>
      <dgm:spPr/>
      <dgm:t>
        <a:bodyPr/>
        <a:lstStyle/>
        <a:p>
          <a:endParaRPr lang="zh-CN" altLang="en-US"/>
        </a:p>
      </dgm:t>
    </dgm:pt>
    <dgm:pt modelId="{7A9B187A-8D1D-4C03-A744-D97F0B92A368}" type="sibTrans" cxnId="{D367D246-809D-4DC6-B320-743C45945DFA}">
      <dgm:prSet/>
      <dgm:spPr/>
      <dgm:t>
        <a:bodyPr/>
        <a:lstStyle/>
        <a:p>
          <a:endParaRPr lang="zh-CN" altLang="en-US"/>
        </a:p>
      </dgm:t>
    </dgm:pt>
    <dgm:pt modelId="{75C57504-36EE-4DD8-8535-7DA0F3F6EEDB}">
      <dgm:prSet phldrT="[文本]" custT="1"/>
      <dgm:spPr/>
      <dgm:t>
        <a:bodyPr/>
        <a:lstStyle/>
        <a:p>
          <a:pPr algn="l"/>
          <a:r>
            <a:rPr lang="zh-CN" sz="2800" b="1" dirty="0" smtClean="0">
              <a:latin typeface="黑体" pitchFamily="49" charset="-122"/>
              <a:ea typeface="黑体" pitchFamily="49" charset="-122"/>
            </a:rPr>
            <a:t>推进“独二代”课题研究</a:t>
          </a:r>
          <a:endParaRPr lang="zh-CN" altLang="en-US" sz="2800" b="1" dirty="0">
            <a:latin typeface="黑体" pitchFamily="49" charset="-122"/>
            <a:ea typeface="黑体" pitchFamily="49" charset="-122"/>
          </a:endParaRPr>
        </a:p>
      </dgm:t>
    </dgm:pt>
    <dgm:pt modelId="{09555997-EF90-49D4-8354-9E2856AD4786}" type="parTrans" cxnId="{35972063-9E4C-4744-9797-0BD2D48A5FFD}">
      <dgm:prSet/>
      <dgm:spPr/>
      <dgm:t>
        <a:bodyPr/>
        <a:lstStyle/>
        <a:p>
          <a:endParaRPr lang="zh-CN" altLang="en-US"/>
        </a:p>
      </dgm:t>
    </dgm:pt>
    <dgm:pt modelId="{6EBDF0CD-6069-44DE-8BBF-3EF057E6E1D6}" type="sibTrans" cxnId="{35972063-9E4C-4744-9797-0BD2D48A5FFD}">
      <dgm:prSet/>
      <dgm:spPr/>
      <dgm:t>
        <a:bodyPr/>
        <a:lstStyle/>
        <a:p>
          <a:endParaRPr lang="zh-CN" altLang="en-US"/>
        </a:p>
      </dgm:t>
    </dgm:pt>
    <dgm:pt modelId="{DA3F8BF6-8FDD-45B2-A6DE-43F09A8CC2AA}">
      <dgm:prSet phldrT="[文本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l"/>
          <a:r>
            <a:rPr lang="zh-CN" sz="2800" b="1" dirty="0" smtClean="0">
              <a:latin typeface="黑体" pitchFamily="49" charset="-122"/>
              <a:ea typeface="黑体" pitchFamily="49" charset="-122"/>
            </a:rPr>
            <a:t>推进“全课程”校本化实施</a:t>
          </a:r>
          <a:endParaRPr lang="zh-CN" altLang="en-US" sz="2800" b="1" dirty="0">
            <a:latin typeface="黑体" pitchFamily="49" charset="-122"/>
            <a:ea typeface="黑体" pitchFamily="49" charset="-122"/>
          </a:endParaRPr>
        </a:p>
      </dgm:t>
    </dgm:pt>
    <dgm:pt modelId="{EEAFA132-8736-4F74-9DE4-53056C68C525}" type="parTrans" cxnId="{E374DA5C-E978-40C1-A366-47E0EDC023C2}">
      <dgm:prSet/>
      <dgm:spPr/>
      <dgm:t>
        <a:bodyPr/>
        <a:lstStyle/>
        <a:p>
          <a:endParaRPr lang="zh-CN" altLang="en-US"/>
        </a:p>
      </dgm:t>
    </dgm:pt>
    <dgm:pt modelId="{7FAB37EB-4483-4385-841C-97F67064DD76}" type="sibTrans" cxnId="{E374DA5C-E978-40C1-A366-47E0EDC023C2}">
      <dgm:prSet/>
      <dgm:spPr/>
      <dgm:t>
        <a:bodyPr/>
        <a:lstStyle/>
        <a:p>
          <a:endParaRPr lang="zh-CN" altLang="en-US"/>
        </a:p>
      </dgm:t>
    </dgm:pt>
    <dgm:pt modelId="{92E08590-B8E6-4E0C-8B18-E932A502605E}">
      <dgm:prSet phldrT="[文本]" custT="1"/>
      <dgm:spPr/>
      <dgm:t>
        <a:bodyPr/>
        <a:lstStyle/>
        <a:p>
          <a:pPr algn="l"/>
          <a:r>
            <a:rPr lang="zh-CN" sz="2800" b="1" dirty="0" smtClean="0">
              <a:latin typeface="黑体" pitchFamily="49" charset="-122"/>
              <a:ea typeface="黑体" pitchFamily="49" charset="-122"/>
            </a:rPr>
            <a:t>推进“</a:t>
          </a:r>
          <a:r>
            <a:rPr lang="en-US" sz="2800" b="1" dirty="0" smtClean="0">
              <a:latin typeface="黑体" pitchFamily="49" charset="-122"/>
              <a:ea typeface="黑体" pitchFamily="49" charset="-122"/>
            </a:rPr>
            <a:t>E</a:t>
          </a:r>
          <a:r>
            <a:rPr lang="zh-CN" sz="2800" b="1" dirty="0" smtClean="0">
              <a:latin typeface="黑体" pitchFamily="49" charset="-122"/>
              <a:ea typeface="黑体" pitchFamily="49" charset="-122"/>
            </a:rPr>
            <a:t>学习”项目</a:t>
          </a:r>
          <a:endParaRPr lang="zh-CN" altLang="en-US" sz="2800" b="1" dirty="0">
            <a:latin typeface="黑体" pitchFamily="49" charset="-122"/>
            <a:ea typeface="黑体" pitchFamily="49" charset="-122"/>
          </a:endParaRPr>
        </a:p>
      </dgm:t>
    </dgm:pt>
    <dgm:pt modelId="{C886B8D4-9964-4AAF-A6C5-D7188953E96A}" type="parTrans" cxnId="{F1172FB6-282A-4524-A8BD-6224B68147D8}">
      <dgm:prSet/>
      <dgm:spPr/>
      <dgm:t>
        <a:bodyPr/>
        <a:lstStyle/>
        <a:p>
          <a:endParaRPr lang="zh-CN" altLang="en-US"/>
        </a:p>
      </dgm:t>
    </dgm:pt>
    <dgm:pt modelId="{523B68B0-69D0-4CBA-96C1-C587592645B6}" type="sibTrans" cxnId="{F1172FB6-282A-4524-A8BD-6224B68147D8}">
      <dgm:prSet/>
      <dgm:spPr/>
      <dgm:t>
        <a:bodyPr/>
        <a:lstStyle/>
        <a:p>
          <a:endParaRPr lang="zh-CN" altLang="en-US"/>
        </a:p>
      </dgm:t>
    </dgm:pt>
    <dgm:pt modelId="{644DCE52-9642-40F1-8D58-8C3D1E9CA64F}">
      <dgm:prSet custT="1"/>
      <dgm:spPr/>
      <dgm:t>
        <a:bodyPr/>
        <a:lstStyle/>
        <a:p>
          <a:pPr algn="l"/>
          <a:r>
            <a:rPr lang="zh-CN" sz="2800" b="1" dirty="0" smtClean="0">
              <a:latin typeface="黑体" pitchFamily="49" charset="-122"/>
              <a:ea typeface="黑体" pitchFamily="49" charset="-122"/>
            </a:rPr>
            <a:t>推进“头奥课程”校本化实施</a:t>
          </a:r>
          <a:endParaRPr lang="zh-CN" altLang="en-US" sz="2800" b="1" dirty="0">
            <a:latin typeface="黑体" pitchFamily="49" charset="-122"/>
            <a:ea typeface="黑体" pitchFamily="49" charset="-122"/>
          </a:endParaRPr>
        </a:p>
      </dgm:t>
    </dgm:pt>
    <dgm:pt modelId="{C3CF5B5D-B74B-453F-8157-8C772EC497D4}" type="parTrans" cxnId="{CF4C95EA-CEE7-492D-BCB8-1C797FE349C5}">
      <dgm:prSet/>
      <dgm:spPr/>
      <dgm:t>
        <a:bodyPr/>
        <a:lstStyle/>
        <a:p>
          <a:endParaRPr lang="zh-CN" altLang="en-US"/>
        </a:p>
      </dgm:t>
    </dgm:pt>
    <dgm:pt modelId="{78FC2382-9A04-4EEB-9F17-65FA82DEC512}" type="sibTrans" cxnId="{CF4C95EA-CEE7-492D-BCB8-1C797FE349C5}">
      <dgm:prSet/>
      <dgm:spPr/>
      <dgm:t>
        <a:bodyPr/>
        <a:lstStyle/>
        <a:p>
          <a:endParaRPr lang="zh-CN" altLang="en-US"/>
        </a:p>
      </dgm:t>
    </dgm:pt>
    <dgm:pt modelId="{E105F56A-2BDA-47BA-805A-64DDFFBB3405}" type="pres">
      <dgm:prSet presAssocID="{FCA4E3C5-FE37-4B9A-9C1E-8834D094535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7D3CAE1-ED2F-436E-9D4F-B7D95788CCF7}" type="pres">
      <dgm:prSet presAssocID="{DDC34775-3764-47F6-BAFF-0B713374D969}" presName="circle1" presStyleLbl="node1" presStyleIdx="0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12324129-CDBA-4B62-839C-F384C0AD7707}" type="pres">
      <dgm:prSet presAssocID="{DDC34775-3764-47F6-BAFF-0B713374D969}" presName="space" presStyleCnt="0"/>
      <dgm:spPr/>
      <dgm:t>
        <a:bodyPr/>
        <a:lstStyle/>
        <a:p>
          <a:endParaRPr lang="zh-CN" altLang="en-US"/>
        </a:p>
      </dgm:t>
    </dgm:pt>
    <dgm:pt modelId="{E5CF4506-6CAB-42F1-8DA7-897578557B2C}" type="pres">
      <dgm:prSet presAssocID="{DDC34775-3764-47F6-BAFF-0B713374D969}" presName="rect1" presStyleLbl="alignAcc1" presStyleIdx="0" presStyleCnt="5" custLinFactNeighborX="360" custLinFactNeighborY="202"/>
      <dgm:spPr/>
      <dgm:t>
        <a:bodyPr/>
        <a:lstStyle/>
        <a:p>
          <a:endParaRPr lang="zh-CN" altLang="en-US"/>
        </a:p>
      </dgm:t>
    </dgm:pt>
    <dgm:pt modelId="{9B4BF4D6-361F-46E5-807E-1F2CED9BE56C}" type="pres">
      <dgm:prSet presAssocID="{75C57504-36EE-4DD8-8535-7DA0F3F6EEDB}" presName="vertSpace2" presStyleLbl="node1" presStyleIdx="0" presStyleCnt="5"/>
      <dgm:spPr/>
      <dgm:t>
        <a:bodyPr/>
        <a:lstStyle/>
        <a:p>
          <a:endParaRPr lang="zh-CN" altLang="en-US"/>
        </a:p>
      </dgm:t>
    </dgm:pt>
    <dgm:pt modelId="{4702475B-E69E-47AA-868E-7965212148E0}" type="pres">
      <dgm:prSet presAssocID="{75C57504-36EE-4DD8-8535-7DA0F3F6EEDB}" presName="circle2" presStyleLbl="node1" presStyleIdx="1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FCFE5F26-6847-4D29-8B5F-41F103245EB3}" type="pres">
      <dgm:prSet presAssocID="{75C57504-36EE-4DD8-8535-7DA0F3F6EEDB}" presName="rect2" presStyleLbl="alignAcc1" presStyleIdx="1" presStyleCnt="5"/>
      <dgm:spPr/>
      <dgm:t>
        <a:bodyPr/>
        <a:lstStyle/>
        <a:p>
          <a:endParaRPr lang="zh-CN" altLang="en-US"/>
        </a:p>
      </dgm:t>
    </dgm:pt>
    <dgm:pt modelId="{F87CD786-1156-4B4B-9EA4-2BA5D0B611CF}" type="pres">
      <dgm:prSet presAssocID="{DA3F8BF6-8FDD-45B2-A6DE-43F09A8CC2AA}" presName="vertSpace3" presStyleLbl="node1" presStyleIdx="1" presStyleCnt="5"/>
      <dgm:spPr/>
      <dgm:t>
        <a:bodyPr/>
        <a:lstStyle/>
        <a:p>
          <a:endParaRPr lang="zh-CN" altLang="en-US"/>
        </a:p>
      </dgm:t>
    </dgm:pt>
    <dgm:pt modelId="{2A1C0973-33F7-4F2D-B0FC-693ACBF40EFF}" type="pres">
      <dgm:prSet presAssocID="{DA3F8BF6-8FDD-45B2-A6DE-43F09A8CC2AA}" presName="circle3" presStyleLbl="node1" presStyleIdx="2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7937686-8F65-4923-9F97-17707A17CA69}" type="pres">
      <dgm:prSet presAssocID="{DA3F8BF6-8FDD-45B2-A6DE-43F09A8CC2AA}" presName="rect3" presStyleLbl="alignAcc1" presStyleIdx="2" presStyleCnt="5"/>
      <dgm:spPr/>
      <dgm:t>
        <a:bodyPr/>
        <a:lstStyle/>
        <a:p>
          <a:endParaRPr lang="zh-CN" altLang="en-US"/>
        </a:p>
      </dgm:t>
    </dgm:pt>
    <dgm:pt modelId="{C9151C20-459A-4808-9EF1-A8447247FB73}" type="pres">
      <dgm:prSet presAssocID="{644DCE52-9642-40F1-8D58-8C3D1E9CA64F}" presName="vertSpace4" presStyleLbl="node1" presStyleIdx="2" presStyleCnt="5"/>
      <dgm:spPr/>
      <dgm:t>
        <a:bodyPr/>
        <a:lstStyle/>
        <a:p>
          <a:endParaRPr lang="zh-CN" altLang="en-US"/>
        </a:p>
      </dgm:t>
    </dgm:pt>
    <dgm:pt modelId="{3E81D65D-D97A-4F8E-9CB2-D207F654457A}" type="pres">
      <dgm:prSet presAssocID="{644DCE52-9642-40F1-8D58-8C3D1E9CA64F}" presName="circle4" presStyleLbl="node1" presStyleIdx="3" presStyleCnt="5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260A1AE7-42DB-4A76-A237-5A5AE9107763}" type="pres">
      <dgm:prSet presAssocID="{644DCE52-9642-40F1-8D58-8C3D1E9CA64F}" presName="rect4" presStyleLbl="alignAcc1" presStyleIdx="3" presStyleCnt="5"/>
      <dgm:spPr/>
      <dgm:t>
        <a:bodyPr/>
        <a:lstStyle/>
        <a:p>
          <a:endParaRPr lang="zh-CN" altLang="en-US"/>
        </a:p>
      </dgm:t>
    </dgm:pt>
    <dgm:pt modelId="{D1CF9E09-3BE8-4CB8-BCDA-D828246627B1}" type="pres">
      <dgm:prSet presAssocID="{92E08590-B8E6-4E0C-8B18-E932A502605E}" presName="vertSpace5" presStyleLbl="node1" presStyleIdx="3" presStyleCnt="5"/>
      <dgm:spPr/>
      <dgm:t>
        <a:bodyPr/>
        <a:lstStyle/>
        <a:p>
          <a:endParaRPr lang="zh-CN" altLang="en-US"/>
        </a:p>
      </dgm:t>
    </dgm:pt>
    <dgm:pt modelId="{837CC08A-9364-4E30-B200-1B7828409FC2}" type="pres">
      <dgm:prSet presAssocID="{92E08590-B8E6-4E0C-8B18-E932A502605E}" presName="circle5" presStyleLbl="node1" presStyleIdx="4" presStyleCnt="5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E0F028DA-AB58-4C61-93ED-A0B3E189BDFE}" type="pres">
      <dgm:prSet presAssocID="{92E08590-B8E6-4E0C-8B18-E932A502605E}" presName="rect5" presStyleLbl="alignAcc1" presStyleIdx="4" presStyleCnt="5"/>
      <dgm:spPr/>
      <dgm:t>
        <a:bodyPr/>
        <a:lstStyle/>
        <a:p>
          <a:endParaRPr lang="zh-CN" altLang="en-US"/>
        </a:p>
      </dgm:t>
    </dgm:pt>
    <dgm:pt modelId="{7C4D55DF-D849-4347-92C6-9CDBEEED6E82}" type="pres">
      <dgm:prSet presAssocID="{DDC34775-3764-47F6-BAFF-0B713374D969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AF2F76F-0FC7-464B-9F16-6990361F27E4}" type="pres">
      <dgm:prSet presAssocID="{75C57504-36EE-4DD8-8535-7DA0F3F6EEDB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EBE5DF7-A22C-4BEF-9FDE-C74C912B1FB8}" type="pres">
      <dgm:prSet presAssocID="{DA3F8BF6-8FDD-45B2-A6DE-43F09A8CC2AA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CDCC66B-785C-4322-8006-CB049C750B83}" type="pres">
      <dgm:prSet presAssocID="{644DCE52-9642-40F1-8D58-8C3D1E9CA64F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AEA69E9-F051-4938-88FB-5A7689453135}" type="pres">
      <dgm:prSet presAssocID="{92E08590-B8E6-4E0C-8B18-E932A502605E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5972063-9E4C-4744-9797-0BD2D48A5FFD}" srcId="{FCA4E3C5-FE37-4B9A-9C1E-8834D0945355}" destId="{75C57504-36EE-4DD8-8535-7DA0F3F6EEDB}" srcOrd="1" destOrd="0" parTransId="{09555997-EF90-49D4-8354-9E2856AD4786}" sibTransId="{6EBDF0CD-6069-44DE-8BBF-3EF057E6E1D6}"/>
    <dgm:cxn modelId="{F2A3098D-47BA-4128-AF6D-CBB79B337BF1}" type="presOf" srcId="{DA3F8BF6-8FDD-45B2-A6DE-43F09A8CC2AA}" destId="{57937686-8F65-4923-9F97-17707A17CA69}" srcOrd="0" destOrd="0" presId="urn:microsoft.com/office/officeart/2005/8/layout/target3"/>
    <dgm:cxn modelId="{A152CFAC-754F-430F-9264-9984E659BCA4}" type="presOf" srcId="{92E08590-B8E6-4E0C-8B18-E932A502605E}" destId="{1AEA69E9-F051-4938-88FB-5A7689453135}" srcOrd="1" destOrd="0" presId="urn:microsoft.com/office/officeart/2005/8/layout/target3"/>
    <dgm:cxn modelId="{CF4C95EA-CEE7-492D-BCB8-1C797FE349C5}" srcId="{FCA4E3C5-FE37-4B9A-9C1E-8834D0945355}" destId="{644DCE52-9642-40F1-8D58-8C3D1E9CA64F}" srcOrd="3" destOrd="0" parTransId="{C3CF5B5D-B74B-453F-8157-8C772EC497D4}" sibTransId="{78FC2382-9A04-4EEB-9F17-65FA82DEC512}"/>
    <dgm:cxn modelId="{561766CA-99C9-402C-A86A-A02B4050F222}" type="presOf" srcId="{75C57504-36EE-4DD8-8535-7DA0F3F6EEDB}" destId="{FCFE5F26-6847-4D29-8B5F-41F103245EB3}" srcOrd="0" destOrd="0" presId="urn:microsoft.com/office/officeart/2005/8/layout/target3"/>
    <dgm:cxn modelId="{5B0AD42A-BD97-4958-9F1C-284EBC37282C}" type="presOf" srcId="{644DCE52-9642-40F1-8D58-8C3D1E9CA64F}" destId="{0CDCC66B-785C-4322-8006-CB049C750B83}" srcOrd="1" destOrd="0" presId="urn:microsoft.com/office/officeart/2005/8/layout/target3"/>
    <dgm:cxn modelId="{D367D246-809D-4DC6-B320-743C45945DFA}" srcId="{FCA4E3C5-FE37-4B9A-9C1E-8834D0945355}" destId="{DDC34775-3764-47F6-BAFF-0B713374D969}" srcOrd="0" destOrd="0" parTransId="{79A2EDA8-E8C3-4F74-969D-915496347144}" sibTransId="{7A9B187A-8D1D-4C03-A744-D97F0B92A368}"/>
    <dgm:cxn modelId="{BC30CEB8-8FE7-4F7F-9497-628A97B52D7A}" type="presOf" srcId="{DDC34775-3764-47F6-BAFF-0B713374D969}" destId="{E5CF4506-6CAB-42F1-8DA7-897578557B2C}" srcOrd="0" destOrd="0" presId="urn:microsoft.com/office/officeart/2005/8/layout/target3"/>
    <dgm:cxn modelId="{F8257A49-A09C-402B-8159-237A8216D706}" type="presOf" srcId="{92E08590-B8E6-4E0C-8B18-E932A502605E}" destId="{E0F028DA-AB58-4C61-93ED-A0B3E189BDFE}" srcOrd="0" destOrd="0" presId="urn:microsoft.com/office/officeart/2005/8/layout/target3"/>
    <dgm:cxn modelId="{F1172FB6-282A-4524-A8BD-6224B68147D8}" srcId="{FCA4E3C5-FE37-4B9A-9C1E-8834D0945355}" destId="{92E08590-B8E6-4E0C-8B18-E932A502605E}" srcOrd="4" destOrd="0" parTransId="{C886B8D4-9964-4AAF-A6C5-D7188953E96A}" sibTransId="{523B68B0-69D0-4CBA-96C1-C587592645B6}"/>
    <dgm:cxn modelId="{15EE8CC8-AC4A-4DFA-926B-CB647DC4F480}" type="presOf" srcId="{644DCE52-9642-40F1-8D58-8C3D1E9CA64F}" destId="{260A1AE7-42DB-4A76-A237-5A5AE9107763}" srcOrd="0" destOrd="0" presId="urn:microsoft.com/office/officeart/2005/8/layout/target3"/>
    <dgm:cxn modelId="{8A6FCB0D-4001-4D34-81DF-EBC89B332E95}" type="presOf" srcId="{FCA4E3C5-FE37-4B9A-9C1E-8834D0945355}" destId="{E105F56A-2BDA-47BA-805A-64DDFFBB3405}" srcOrd="0" destOrd="0" presId="urn:microsoft.com/office/officeart/2005/8/layout/target3"/>
    <dgm:cxn modelId="{E374DA5C-E978-40C1-A366-47E0EDC023C2}" srcId="{FCA4E3C5-FE37-4B9A-9C1E-8834D0945355}" destId="{DA3F8BF6-8FDD-45B2-A6DE-43F09A8CC2AA}" srcOrd="2" destOrd="0" parTransId="{EEAFA132-8736-4F74-9DE4-53056C68C525}" sibTransId="{7FAB37EB-4483-4385-841C-97F67064DD76}"/>
    <dgm:cxn modelId="{AEC95969-BDE4-4F07-BF3E-BA699B3F82CC}" type="presOf" srcId="{DA3F8BF6-8FDD-45B2-A6DE-43F09A8CC2AA}" destId="{6EBE5DF7-A22C-4BEF-9FDE-C74C912B1FB8}" srcOrd="1" destOrd="0" presId="urn:microsoft.com/office/officeart/2005/8/layout/target3"/>
    <dgm:cxn modelId="{04F56E4B-58E1-4676-82C5-207C9F3FA5C9}" type="presOf" srcId="{DDC34775-3764-47F6-BAFF-0B713374D969}" destId="{7C4D55DF-D849-4347-92C6-9CDBEEED6E82}" srcOrd="1" destOrd="0" presId="urn:microsoft.com/office/officeart/2005/8/layout/target3"/>
    <dgm:cxn modelId="{26597D0C-84A7-430A-910A-C9C960F0130A}" type="presOf" srcId="{75C57504-36EE-4DD8-8535-7DA0F3F6EEDB}" destId="{AAF2F76F-0FC7-464B-9F16-6990361F27E4}" srcOrd="1" destOrd="0" presId="urn:microsoft.com/office/officeart/2005/8/layout/target3"/>
    <dgm:cxn modelId="{DC3CE4A9-D4A3-4E2A-A191-F97CFB3B4998}" type="presParOf" srcId="{E105F56A-2BDA-47BA-805A-64DDFFBB3405}" destId="{C7D3CAE1-ED2F-436E-9D4F-B7D95788CCF7}" srcOrd="0" destOrd="0" presId="urn:microsoft.com/office/officeart/2005/8/layout/target3"/>
    <dgm:cxn modelId="{CE07C12D-1D7B-4807-8135-D4D3ECD43E95}" type="presParOf" srcId="{E105F56A-2BDA-47BA-805A-64DDFFBB3405}" destId="{12324129-CDBA-4B62-839C-F384C0AD7707}" srcOrd="1" destOrd="0" presId="urn:microsoft.com/office/officeart/2005/8/layout/target3"/>
    <dgm:cxn modelId="{675B1E90-4B6D-4B9D-9546-5CCC9CC3C18B}" type="presParOf" srcId="{E105F56A-2BDA-47BA-805A-64DDFFBB3405}" destId="{E5CF4506-6CAB-42F1-8DA7-897578557B2C}" srcOrd="2" destOrd="0" presId="urn:microsoft.com/office/officeart/2005/8/layout/target3"/>
    <dgm:cxn modelId="{0ECF68FE-6EFF-4E45-BB3B-0206CBE7F5FD}" type="presParOf" srcId="{E105F56A-2BDA-47BA-805A-64DDFFBB3405}" destId="{9B4BF4D6-361F-46E5-807E-1F2CED9BE56C}" srcOrd="3" destOrd="0" presId="urn:microsoft.com/office/officeart/2005/8/layout/target3"/>
    <dgm:cxn modelId="{CD74BCE7-A5C8-4D3F-81DB-7E731EC0C32B}" type="presParOf" srcId="{E105F56A-2BDA-47BA-805A-64DDFFBB3405}" destId="{4702475B-E69E-47AA-868E-7965212148E0}" srcOrd="4" destOrd="0" presId="urn:microsoft.com/office/officeart/2005/8/layout/target3"/>
    <dgm:cxn modelId="{A63F25F8-2D74-411C-815A-A35E61D7260B}" type="presParOf" srcId="{E105F56A-2BDA-47BA-805A-64DDFFBB3405}" destId="{FCFE5F26-6847-4D29-8B5F-41F103245EB3}" srcOrd="5" destOrd="0" presId="urn:microsoft.com/office/officeart/2005/8/layout/target3"/>
    <dgm:cxn modelId="{0DD3733B-6566-475C-856E-79B68A3C982D}" type="presParOf" srcId="{E105F56A-2BDA-47BA-805A-64DDFFBB3405}" destId="{F87CD786-1156-4B4B-9EA4-2BA5D0B611CF}" srcOrd="6" destOrd="0" presId="urn:microsoft.com/office/officeart/2005/8/layout/target3"/>
    <dgm:cxn modelId="{FA9B8A79-F174-4547-ABEB-421CB77BA941}" type="presParOf" srcId="{E105F56A-2BDA-47BA-805A-64DDFFBB3405}" destId="{2A1C0973-33F7-4F2D-B0FC-693ACBF40EFF}" srcOrd="7" destOrd="0" presId="urn:microsoft.com/office/officeart/2005/8/layout/target3"/>
    <dgm:cxn modelId="{5C65FF0C-31D7-476D-AE47-BC99BB208731}" type="presParOf" srcId="{E105F56A-2BDA-47BA-805A-64DDFFBB3405}" destId="{57937686-8F65-4923-9F97-17707A17CA69}" srcOrd="8" destOrd="0" presId="urn:microsoft.com/office/officeart/2005/8/layout/target3"/>
    <dgm:cxn modelId="{AD4344E4-76A7-4799-88D7-2FD7030BAF2A}" type="presParOf" srcId="{E105F56A-2BDA-47BA-805A-64DDFFBB3405}" destId="{C9151C20-459A-4808-9EF1-A8447247FB73}" srcOrd="9" destOrd="0" presId="urn:microsoft.com/office/officeart/2005/8/layout/target3"/>
    <dgm:cxn modelId="{429F60BA-A84A-4E0B-A902-6AC5BB30378F}" type="presParOf" srcId="{E105F56A-2BDA-47BA-805A-64DDFFBB3405}" destId="{3E81D65D-D97A-4F8E-9CB2-D207F654457A}" srcOrd="10" destOrd="0" presId="urn:microsoft.com/office/officeart/2005/8/layout/target3"/>
    <dgm:cxn modelId="{F619AB8B-D272-4812-908C-906E5DA5906A}" type="presParOf" srcId="{E105F56A-2BDA-47BA-805A-64DDFFBB3405}" destId="{260A1AE7-42DB-4A76-A237-5A5AE9107763}" srcOrd="11" destOrd="0" presId="urn:microsoft.com/office/officeart/2005/8/layout/target3"/>
    <dgm:cxn modelId="{DCB634FC-1AC2-48A3-95CF-9E6C3A79B86A}" type="presParOf" srcId="{E105F56A-2BDA-47BA-805A-64DDFFBB3405}" destId="{D1CF9E09-3BE8-4CB8-BCDA-D828246627B1}" srcOrd="12" destOrd="0" presId="urn:microsoft.com/office/officeart/2005/8/layout/target3"/>
    <dgm:cxn modelId="{6F8B0FAD-D1BD-414B-9257-D4469DB173BF}" type="presParOf" srcId="{E105F56A-2BDA-47BA-805A-64DDFFBB3405}" destId="{837CC08A-9364-4E30-B200-1B7828409FC2}" srcOrd="13" destOrd="0" presId="urn:microsoft.com/office/officeart/2005/8/layout/target3"/>
    <dgm:cxn modelId="{F2317263-CF09-4871-9363-623EF7FAE717}" type="presParOf" srcId="{E105F56A-2BDA-47BA-805A-64DDFFBB3405}" destId="{E0F028DA-AB58-4C61-93ED-A0B3E189BDFE}" srcOrd="14" destOrd="0" presId="urn:microsoft.com/office/officeart/2005/8/layout/target3"/>
    <dgm:cxn modelId="{A07160AF-0436-4918-8A85-008CD1CE1A2B}" type="presParOf" srcId="{E105F56A-2BDA-47BA-805A-64DDFFBB3405}" destId="{7C4D55DF-D849-4347-92C6-9CDBEEED6E82}" srcOrd="15" destOrd="0" presId="urn:microsoft.com/office/officeart/2005/8/layout/target3"/>
    <dgm:cxn modelId="{7E5425DE-9166-41A5-935A-BE775A4FB2BE}" type="presParOf" srcId="{E105F56A-2BDA-47BA-805A-64DDFFBB3405}" destId="{AAF2F76F-0FC7-464B-9F16-6990361F27E4}" srcOrd="16" destOrd="0" presId="urn:microsoft.com/office/officeart/2005/8/layout/target3"/>
    <dgm:cxn modelId="{1906455B-CCF4-41BB-A7A8-627B3DC46B5A}" type="presParOf" srcId="{E105F56A-2BDA-47BA-805A-64DDFFBB3405}" destId="{6EBE5DF7-A22C-4BEF-9FDE-C74C912B1FB8}" srcOrd="17" destOrd="0" presId="urn:microsoft.com/office/officeart/2005/8/layout/target3"/>
    <dgm:cxn modelId="{C158F71C-A1D4-4AB9-95A5-1B645FC4ECA2}" type="presParOf" srcId="{E105F56A-2BDA-47BA-805A-64DDFFBB3405}" destId="{0CDCC66B-785C-4322-8006-CB049C750B83}" srcOrd="18" destOrd="0" presId="urn:microsoft.com/office/officeart/2005/8/layout/target3"/>
    <dgm:cxn modelId="{421BC0F2-9B39-47EA-AF0A-DB5072ECCBB7}" type="presParOf" srcId="{E105F56A-2BDA-47BA-805A-64DDFFBB3405}" destId="{1AEA69E9-F051-4938-88FB-5A7689453135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BD48A7-B6AD-4A02-8CD7-6358CF1A5BC5}" type="doc">
      <dgm:prSet loTypeId="urn:microsoft.com/office/officeart/2005/8/layout/StepDownProcess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F2BE434D-402F-4061-82B2-7B6E0F4DD429}">
      <dgm:prSet phldrT="[文本]"/>
      <dgm:spPr/>
      <dgm:t>
        <a:bodyPr/>
        <a:lstStyle/>
        <a:p>
          <a:pPr algn="l"/>
          <a:r>
            <a:rPr lang="zh-CN" b="1" dirty="0" smtClean="0"/>
            <a:t>创建集团优质服务保障体系</a:t>
          </a:r>
          <a:endParaRPr lang="zh-CN" altLang="en-US" b="1" dirty="0"/>
        </a:p>
      </dgm:t>
    </dgm:pt>
    <dgm:pt modelId="{83F89816-7E26-49FF-902D-8F5A56AD53DF}" type="parTrans" cxnId="{6A161A33-DEEF-4B08-BD24-7F7E1EE3AE22}">
      <dgm:prSet/>
      <dgm:spPr/>
      <dgm:t>
        <a:bodyPr/>
        <a:lstStyle/>
        <a:p>
          <a:endParaRPr lang="zh-CN" altLang="en-US"/>
        </a:p>
      </dgm:t>
    </dgm:pt>
    <dgm:pt modelId="{32EAF14E-DAC3-492E-9117-1F3C0B42F50D}" type="sibTrans" cxnId="{6A161A33-DEEF-4B08-BD24-7F7E1EE3AE22}">
      <dgm:prSet/>
      <dgm:spPr/>
      <dgm:t>
        <a:bodyPr/>
        <a:lstStyle/>
        <a:p>
          <a:endParaRPr lang="zh-CN" altLang="en-US"/>
        </a:p>
      </dgm:t>
    </dgm:pt>
    <dgm:pt modelId="{EE4E95FE-2F44-4A65-9F9E-EB4023CA7F66}">
      <dgm:prSet phldrT="[文本]"/>
      <dgm:spPr/>
      <dgm:t>
        <a:bodyPr/>
        <a:lstStyle/>
        <a:p>
          <a:pPr algn="l"/>
          <a:r>
            <a:rPr lang="zh-CN" b="1" dirty="0" smtClean="0"/>
            <a:t>完善集团校园安全保障联动机制</a:t>
          </a:r>
          <a:endParaRPr lang="zh-CN" altLang="en-US" b="1" dirty="0"/>
        </a:p>
      </dgm:t>
    </dgm:pt>
    <dgm:pt modelId="{0C24A964-0591-4E5A-AA1F-BB1C366DE921}" type="parTrans" cxnId="{ABB8D088-9ACF-4508-B867-25F16DC63CF0}">
      <dgm:prSet/>
      <dgm:spPr/>
      <dgm:t>
        <a:bodyPr/>
        <a:lstStyle/>
        <a:p>
          <a:endParaRPr lang="zh-CN" altLang="en-US"/>
        </a:p>
      </dgm:t>
    </dgm:pt>
    <dgm:pt modelId="{7DA0227C-90C4-4BED-8E27-49B801AE3474}" type="sibTrans" cxnId="{ABB8D088-9ACF-4508-B867-25F16DC63CF0}">
      <dgm:prSet/>
      <dgm:spPr/>
      <dgm:t>
        <a:bodyPr/>
        <a:lstStyle/>
        <a:p>
          <a:endParaRPr lang="zh-CN" altLang="en-US"/>
        </a:p>
      </dgm:t>
    </dgm:pt>
    <dgm:pt modelId="{749D79EC-A2FA-4A05-B893-51CF47910BAC}">
      <dgm:prSet phldrT="[文本]"/>
      <dgm:spPr/>
      <dgm:t>
        <a:bodyPr/>
        <a:lstStyle/>
        <a:p>
          <a:pPr algn="l"/>
          <a:r>
            <a:rPr lang="zh-CN" b="1" dirty="0" smtClean="0"/>
            <a:t>完善集团资源保障共享平台</a:t>
          </a:r>
          <a:endParaRPr lang="zh-CN" altLang="en-US" b="1" dirty="0"/>
        </a:p>
      </dgm:t>
    </dgm:pt>
    <dgm:pt modelId="{3F56096F-8DCA-4818-AEA9-634F0F1CE74A}" type="parTrans" cxnId="{07FFF7B8-84EE-49BB-B041-FFC2282011E3}">
      <dgm:prSet/>
      <dgm:spPr/>
      <dgm:t>
        <a:bodyPr/>
        <a:lstStyle/>
        <a:p>
          <a:endParaRPr lang="zh-CN" altLang="en-US"/>
        </a:p>
      </dgm:t>
    </dgm:pt>
    <dgm:pt modelId="{2BF9D27B-BBC1-453D-9EA5-5C025A2F1FEF}" type="sibTrans" cxnId="{07FFF7B8-84EE-49BB-B041-FFC2282011E3}">
      <dgm:prSet/>
      <dgm:spPr/>
      <dgm:t>
        <a:bodyPr/>
        <a:lstStyle/>
        <a:p>
          <a:endParaRPr lang="zh-CN" altLang="en-US"/>
        </a:p>
      </dgm:t>
    </dgm:pt>
    <dgm:pt modelId="{145A00BE-D121-4A04-9C2A-B115BE7A16EB}" type="pres">
      <dgm:prSet presAssocID="{04BD48A7-B6AD-4A02-8CD7-6358CF1A5BC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25CA48B2-53F8-49EC-B76E-E220D05E15CF}" type="pres">
      <dgm:prSet presAssocID="{F2BE434D-402F-4061-82B2-7B6E0F4DD429}" presName="composite" presStyleCnt="0"/>
      <dgm:spPr/>
      <dgm:t>
        <a:bodyPr/>
        <a:lstStyle/>
        <a:p>
          <a:endParaRPr lang="zh-CN" altLang="en-US"/>
        </a:p>
      </dgm:t>
    </dgm:pt>
    <dgm:pt modelId="{F4C401CC-3F2B-489B-A9EA-85DE047794AD}" type="pres">
      <dgm:prSet presAssocID="{F2BE434D-402F-4061-82B2-7B6E0F4DD429}" presName="bentUpArrow1" presStyleLbl="alignImgPlace1" presStyleIdx="0" presStyleCnt="2"/>
      <dgm:spPr/>
      <dgm:t>
        <a:bodyPr/>
        <a:lstStyle/>
        <a:p>
          <a:endParaRPr lang="zh-CN" altLang="en-US"/>
        </a:p>
      </dgm:t>
    </dgm:pt>
    <dgm:pt modelId="{A034761F-17ED-4530-8369-A77E96A95F36}" type="pres">
      <dgm:prSet presAssocID="{F2BE434D-402F-4061-82B2-7B6E0F4DD42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15DE07A-A92D-4353-A159-D98C7573EBB2}" type="pres">
      <dgm:prSet presAssocID="{F2BE434D-402F-4061-82B2-7B6E0F4DD429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A74D6C-68EE-4883-9E18-FDE51FBB3CC1}" type="pres">
      <dgm:prSet presAssocID="{32EAF14E-DAC3-492E-9117-1F3C0B42F50D}" presName="sibTrans" presStyleCnt="0"/>
      <dgm:spPr/>
      <dgm:t>
        <a:bodyPr/>
        <a:lstStyle/>
        <a:p>
          <a:endParaRPr lang="zh-CN" altLang="en-US"/>
        </a:p>
      </dgm:t>
    </dgm:pt>
    <dgm:pt modelId="{14A29A3C-F5D0-4E50-8CDA-CAF045A5FB63}" type="pres">
      <dgm:prSet presAssocID="{EE4E95FE-2F44-4A65-9F9E-EB4023CA7F66}" presName="composite" presStyleCnt="0"/>
      <dgm:spPr/>
      <dgm:t>
        <a:bodyPr/>
        <a:lstStyle/>
        <a:p>
          <a:endParaRPr lang="zh-CN" altLang="en-US"/>
        </a:p>
      </dgm:t>
    </dgm:pt>
    <dgm:pt modelId="{9D526E32-5BE4-4C57-A2A6-123F62E97B3F}" type="pres">
      <dgm:prSet presAssocID="{EE4E95FE-2F44-4A65-9F9E-EB4023CA7F66}" presName="bentUpArrow1" presStyleLbl="alignImgPlace1" presStyleIdx="1" presStyleCnt="2"/>
      <dgm:spPr/>
      <dgm:t>
        <a:bodyPr/>
        <a:lstStyle/>
        <a:p>
          <a:endParaRPr lang="zh-CN" altLang="en-US"/>
        </a:p>
      </dgm:t>
    </dgm:pt>
    <dgm:pt modelId="{2CE868B2-5CAB-4C91-A8D8-E66DB4F995C4}" type="pres">
      <dgm:prSet presAssocID="{EE4E95FE-2F44-4A65-9F9E-EB4023CA7F6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E28CEC-F354-4D36-B639-AD1FA376320D}" type="pres">
      <dgm:prSet presAssocID="{EE4E95FE-2F44-4A65-9F9E-EB4023CA7F6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0FBFDC6-5C15-48C2-90D3-46F03AF4A39D}" type="pres">
      <dgm:prSet presAssocID="{7DA0227C-90C4-4BED-8E27-49B801AE3474}" presName="sibTrans" presStyleCnt="0"/>
      <dgm:spPr/>
      <dgm:t>
        <a:bodyPr/>
        <a:lstStyle/>
        <a:p>
          <a:endParaRPr lang="zh-CN" altLang="en-US"/>
        </a:p>
      </dgm:t>
    </dgm:pt>
    <dgm:pt modelId="{059BC71C-2D59-40A3-AA05-32BC166D1322}" type="pres">
      <dgm:prSet presAssocID="{749D79EC-A2FA-4A05-B893-51CF47910BAC}" presName="composite" presStyleCnt="0"/>
      <dgm:spPr/>
      <dgm:t>
        <a:bodyPr/>
        <a:lstStyle/>
        <a:p>
          <a:endParaRPr lang="zh-CN" altLang="en-US"/>
        </a:p>
      </dgm:t>
    </dgm:pt>
    <dgm:pt modelId="{1EA05887-24CF-4351-A56B-43A8F27FCC27}" type="pres">
      <dgm:prSet presAssocID="{749D79EC-A2FA-4A05-B893-51CF47910BAC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A8432A5-FC0C-42FF-88FE-AF3D30FF8F6A}" type="presOf" srcId="{04BD48A7-B6AD-4A02-8CD7-6358CF1A5BC5}" destId="{145A00BE-D121-4A04-9C2A-B115BE7A16EB}" srcOrd="0" destOrd="0" presId="urn:microsoft.com/office/officeart/2005/8/layout/StepDownProcess"/>
    <dgm:cxn modelId="{E0E0A122-1F6B-4CA5-A01F-87724820435B}" type="presOf" srcId="{EE4E95FE-2F44-4A65-9F9E-EB4023CA7F66}" destId="{2CE868B2-5CAB-4C91-A8D8-E66DB4F995C4}" srcOrd="0" destOrd="0" presId="urn:microsoft.com/office/officeart/2005/8/layout/StepDownProcess"/>
    <dgm:cxn modelId="{6A161A33-DEEF-4B08-BD24-7F7E1EE3AE22}" srcId="{04BD48A7-B6AD-4A02-8CD7-6358CF1A5BC5}" destId="{F2BE434D-402F-4061-82B2-7B6E0F4DD429}" srcOrd="0" destOrd="0" parTransId="{83F89816-7E26-49FF-902D-8F5A56AD53DF}" sibTransId="{32EAF14E-DAC3-492E-9117-1F3C0B42F50D}"/>
    <dgm:cxn modelId="{352B7D25-CF7C-4412-81C2-595647F42556}" type="presOf" srcId="{F2BE434D-402F-4061-82B2-7B6E0F4DD429}" destId="{A034761F-17ED-4530-8369-A77E96A95F36}" srcOrd="0" destOrd="0" presId="urn:microsoft.com/office/officeart/2005/8/layout/StepDownProcess"/>
    <dgm:cxn modelId="{ABB8D088-9ACF-4508-B867-25F16DC63CF0}" srcId="{04BD48A7-B6AD-4A02-8CD7-6358CF1A5BC5}" destId="{EE4E95FE-2F44-4A65-9F9E-EB4023CA7F66}" srcOrd="1" destOrd="0" parTransId="{0C24A964-0591-4E5A-AA1F-BB1C366DE921}" sibTransId="{7DA0227C-90C4-4BED-8E27-49B801AE3474}"/>
    <dgm:cxn modelId="{07FFF7B8-84EE-49BB-B041-FFC2282011E3}" srcId="{04BD48A7-B6AD-4A02-8CD7-6358CF1A5BC5}" destId="{749D79EC-A2FA-4A05-B893-51CF47910BAC}" srcOrd="2" destOrd="0" parTransId="{3F56096F-8DCA-4818-AEA9-634F0F1CE74A}" sibTransId="{2BF9D27B-BBC1-453D-9EA5-5C025A2F1FEF}"/>
    <dgm:cxn modelId="{554688B2-2A4D-4ABB-8FA9-9CE2F0678AC5}" type="presOf" srcId="{749D79EC-A2FA-4A05-B893-51CF47910BAC}" destId="{1EA05887-24CF-4351-A56B-43A8F27FCC27}" srcOrd="0" destOrd="0" presId="urn:microsoft.com/office/officeart/2005/8/layout/StepDownProcess"/>
    <dgm:cxn modelId="{9A009914-982B-461D-A9C0-1EA73300A13B}" type="presParOf" srcId="{145A00BE-D121-4A04-9C2A-B115BE7A16EB}" destId="{25CA48B2-53F8-49EC-B76E-E220D05E15CF}" srcOrd="0" destOrd="0" presId="urn:microsoft.com/office/officeart/2005/8/layout/StepDownProcess"/>
    <dgm:cxn modelId="{64AD5EB3-888F-4F66-A48E-838F88D97FB6}" type="presParOf" srcId="{25CA48B2-53F8-49EC-B76E-E220D05E15CF}" destId="{F4C401CC-3F2B-489B-A9EA-85DE047794AD}" srcOrd="0" destOrd="0" presId="urn:microsoft.com/office/officeart/2005/8/layout/StepDownProcess"/>
    <dgm:cxn modelId="{376A5B20-2A22-415B-A566-A6B5B8EABE11}" type="presParOf" srcId="{25CA48B2-53F8-49EC-B76E-E220D05E15CF}" destId="{A034761F-17ED-4530-8369-A77E96A95F36}" srcOrd="1" destOrd="0" presId="urn:microsoft.com/office/officeart/2005/8/layout/StepDownProcess"/>
    <dgm:cxn modelId="{BB9FE4A2-3619-436A-A05A-D2FB0A1698DB}" type="presParOf" srcId="{25CA48B2-53F8-49EC-B76E-E220D05E15CF}" destId="{215DE07A-A92D-4353-A159-D98C7573EBB2}" srcOrd="2" destOrd="0" presId="urn:microsoft.com/office/officeart/2005/8/layout/StepDownProcess"/>
    <dgm:cxn modelId="{78BC8372-EEC6-47E3-B694-040045B4A7BA}" type="presParOf" srcId="{145A00BE-D121-4A04-9C2A-B115BE7A16EB}" destId="{5AA74D6C-68EE-4883-9E18-FDE51FBB3CC1}" srcOrd="1" destOrd="0" presId="urn:microsoft.com/office/officeart/2005/8/layout/StepDownProcess"/>
    <dgm:cxn modelId="{2F5AE18E-A0B8-44D7-8B73-088DD85C57AD}" type="presParOf" srcId="{145A00BE-D121-4A04-9C2A-B115BE7A16EB}" destId="{14A29A3C-F5D0-4E50-8CDA-CAF045A5FB63}" srcOrd="2" destOrd="0" presId="urn:microsoft.com/office/officeart/2005/8/layout/StepDownProcess"/>
    <dgm:cxn modelId="{B5E87007-8746-4B6A-8013-81EAE2EF9DAC}" type="presParOf" srcId="{14A29A3C-F5D0-4E50-8CDA-CAF045A5FB63}" destId="{9D526E32-5BE4-4C57-A2A6-123F62E97B3F}" srcOrd="0" destOrd="0" presId="urn:microsoft.com/office/officeart/2005/8/layout/StepDownProcess"/>
    <dgm:cxn modelId="{0F9C4562-73CE-411B-ADDB-1D4DCFAA6463}" type="presParOf" srcId="{14A29A3C-F5D0-4E50-8CDA-CAF045A5FB63}" destId="{2CE868B2-5CAB-4C91-A8D8-E66DB4F995C4}" srcOrd="1" destOrd="0" presId="urn:microsoft.com/office/officeart/2005/8/layout/StepDownProcess"/>
    <dgm:cxn modelId="{6AFF0DCF-CBD9-409F-A826-4A0C9A40AAA4}" type="presParOf" srcId="{14A29A3C-F5D0-4E50-8CDA-CAF045A5FB63}" destId="{4FE28CEC-F354-4D36-B639-AD1FA376320D}" srcOrd="2" destOrd="0" presId="urn:microsoft.com/office/officeart/2005/8/layout/StepDownProcess"/>
    <dgm:cxn modelId="{87F9A4D4-BC1E-44DC-A3A5-8704F3CCFB87}" type="presParOf" srcId="{145A00BE-D121-4A04-9C2A-B115BE7A16EB}" destId="{E0FBFDC6-5C15-48C2-90D3-46F03AF4A39D}" srcOrd="3" destOrd="0" presId="urn:microsoft.com/office/officeart/2005/8/layout/StepDownProcess"/>
    <dgm:cxn modelId="{D4749F54-DA71-4D68-BC0C-F807F5A3CE48}" type="presParOf" srcId="{145A00BE-D121-4A04-9C2A-B115BE7A16EB}" destId="{059BC71C-2D59-40A3-AA05-32BC166D1322}" srcOrd="4" destOrd="0" presId="urn:microsoft.com/office/officeart/2005/8/layout/StepDownProcess"/>
    <dgm:cxn modelId="{2FB5D09A-B408-4BB4-9726-715120E39677}" type="presParOf" srcId="{059BC71C-2D59-40A3-AA05-32BC166D1322}" destId="{1EA05887-24CF-4351-A56B-43A8F27FCC2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AC8B40-0CB3-4AEC-BB09-AE738FC72459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1ED99CE-2A6A-4A49-AADD-55C33C6AC751}">
      <dgm:prSet phldrT="[文本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7806942F-548E-481E-B32E-A10F38AB2AEB}" type="parTrans" cxnId="{9A691D6A-9F6F-4D61-BAEA-5A62EDE5999A}">
      <dgm:prSet/>
      <dgm:spPr/>
      <dgm:t>
        <a:bodyPr/>
        <a:lstStyle/>
        <a:p>
          <a:endParaRPr lang="zh-CN" altLang="en-US"/>
        </a:p>
      </dgm:t>
    </dgm:pt>
    <dgm:pt modelId="{7B3B4E87-254B-48CE-87F4-624EBB7C3B60}" type="sibTrans" cxnId="{9A691D6A-9F6F-4D61-BAEA-5A62EDE5999A}">
      <dgm:prSet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CC928D9-CDAF-4E2E-929C-38D330CBBE73}">
      <dgm:prSet phldrT="[文本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E86B55DD-15D4-457D-994B-0E20980E7396}" type="parTrans" cxnId="{9DA1C497-0428-476E-8BE1-185D9117AA3F}">
      <dgm:prSet/>
      <dgm:spPr/>
      <dgm:t>
        <a:bodyPr/>
        <a:lstStyle/>
        <a:p>
          <a:endParaRPr lang="zh-CN" altLang="en-US"/>
        </a:p>
      </dgm:t>
    </dgm:pt>
    <dgm:pt modelId="{27448ACC-3F04-4AF6-9936-8EC572C9CA09}" type="sibTrans" cxnId="{9DA1C497-0428-476E-8BE1-185D9117AA3F}">
      <dgm:prSet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1B9567B8-9BCD-478E-9854-DA9A5D6F4D80}">
      <dgm:prSet phldrT="[文本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2641C781-5190-4757-A11C-04170F6CE0A0}" type="parTrans" cxnId="{9546CA0C-4425-45E1-B206-B42B13E84EDD}">
      <dgm:prSet/>
      <dgm:spPr/>
      <dgm:t>
        <a:bodyPr/>
        <a:lstStyle/>
        <a:p>
          <a:endParaRPr lang="zh-CN" altLang="en-US"/>
        </a:p>
      </dgm:t>
    </dgm:pt>
    <dgm:pt modelId="{9B6D4724-BF4C-4C02-A8A7-9394ED869798}" type="sibTrans" cxnId="{9546CA0C-4425-45E1-B206-B42B13E84EDD}">
      <dgm:prSet/>
      <dgm:spPr>
        <a:blipFill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2D4EC684-C943-4A73-ACF2-BB68E3F524CD}" type="pres">
      <dgm:prSet presAssocID="{3BAC8B40-0CB3-4AEC-BB09-AE738FC7245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CN" altLang="en-US"/>
        </a:p>
      </dgm:t>
    </dgm:pt>
    <dgm:pt modelId="{6B8B1C72-1BE3-490A-B164-CDC9475253F2}" type="pres">
      <dgm:prSet presAssocID="{B1ED99CE-2A6A-4A49-AADD-55C33C6AC751}" presName="text1" presStyleCnt="0"/>
      <dgm:spPr/>
    </dgm:pt>
    <dgm:pt modelId="{B52C8BD0-43A9-40B2-9BDA-2B76D0288018}" type="pres">
      <dgm:prSet presAssocID="{B1ED99CE-2A6A-4A49-AADD-55C33C6AC751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925942-4CCC-446A-A908-3ACAD0A65172}" type="pres">
      <dgm:prSet presAssocID="{B1ED99CE-2A6A-4A49-AADD-55C33C6AC751}" presName="textaccent1" presStyleCnt="0"/>
      <dgm:spPr/>
    </dgm:pt>
    <dgm:pt modelId="{7D1B599E-7417-45F8-AA2A-1D6CCA838460}" type="pres">
      <dgm:prSet presAssocID="{B1ED99CE-2A6A-4A49-AADD-55C33C6AC751}" presName="accentRepeatNode" presStyleLbl="solidAlignAcc1" presStyleIdx="0" presStyleCnt="6"/>
      <dgm:spPr/>
    </dgm:pt>
    <dgm:pt modelId="{2F737FC8-F135-43D9-8D88-6884B8F48980}" type="pres">
      <dgm:prSet presAssocID="{7B3B4E87-254B-48CE-87F4-624EBB7C3B60}" presName="image1" presStyleCnt="0"/>
      <dgm:spPr/>
    </dgm:pt>
    <dgm:pt modelId="{5014608E-7C90-4893-BB3C-27651BD6C6A9}" type="pres">
      <dgm:prSet presAssocID="{7B3B4E87-254B-48CE-87F4-624EBB7C3B60}" presName="imageRepeatNode" presStyleLbl="alignAcc1" presStyleIdx="0" presStyleCnt="3"/>
      <dgm:spPr/>
      <dgm:t>
        <a:bodyPr/>
        <a:lstStyle/>
        <a:p>
          <a:endParaRPr lang="zh-CN" altLang="en-US"/>
        </a:p>
      </dgm:t>
    </dgm:pt>
    <dgm:pt modelId="{AD75A8E6-0526-4F8C-BB0E-9FEBE661879F}" type="pres">
      <dgm:prSet presAssocID="{7B3B4E87-254B-48CE-87F4-624EBB7C3B60}" presName="imageaccent1" presStyleCnt="0"/>
      <dgm:spPr/>
    </dgm:pt>
    <dgm:pt modelId="{3AE24827-6F8D-45F4-A835-78C8B4E5DBB8}" type="pres">
      <dgm:prSet presAssocID="{7B3B4E87-254B-48CE-87F4-624EBB7C3B60}" presName="accentRepeatNode" presStyleLbl="solidAlignAcc1" presStyleIdx="1" presStyleCnt="6"/>
      <dgm:spPr/>
    </dgm:pt>
    <dgm:pt modelId="{5C1FF3EB-FAE4-41E5-8D76-5302CE6E235D}" type="pres">
      <dgm:prSet presAssocID="{5CC928D9-CDAF-4E2E-929C-38D330CBBE73}" presName="text2" presStyleCnt="0"/>
      <dgm:spPr/>
    </dgm:pt>
    <dgm:pt modelId="{85FD8EC3-FC73-4637-BDA0-F12D81BCFEA8}" type="pres">
      <dgm:prSet presAssocID="{5CC928D9-CDAF-4E2E-929C-38D330CBBE73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22BB3F-C2CC-4F13-AF1B-34D1C00A95D8}" type="pres">
      <dgm:prSet presAssocID="{5CC928D9-CDAF-4E2E-929C-38D330CBBE73}" presName="textaccent2" presStyleCnt="0"/>
      <dgm:spPr/>
    </dgm:pt>
    <dgm:pt modelId="{5DE6097D-67BE-43D4-BF97-1F46F798C2FD}" type="pres">
      <dgm:prSet presAssocID="{5CC928D9-CDAF-4E2E-929C-38D330CBBE73}" presName="accentRepeatNode" presStyleLbl="solidAlignAcc1" presStyleIdx="2" presStyleCnt="6"/>
      <dgm:spPr/>
    </dgm:pt>
    <dgm:pt modelId="{577CACA6-47BA-41AF-A632-BCDF67D0CDFE}" type="pres">
      <dgm:prSet presAssocID="{27448ACC-3F04-4AF6-9936-8EC572C9CA09}" presName="image2" presStyleCnt="0"/>
      <dgm:spPr/>
    </dgm:pt>
    <dgm:pt modelId="{67713A07-2FAF-4B2F-B2E5-7B8EE2CB1235}" type="pres">
      <dgm:prSet presAssocID="{27448ACC-3F04-4AF6-9936-8EC572C9CA09}" presName="imageRepeatNode" presStyleLbl="alignAcc1" presStyleIdx="1" presStyleCnt="3"/>
      <dgm:spPr/>
      <dgm:t>
        <a:bodyPr/>
        <a:lstStyle/>
        <a:p>
          <a:endParaRPr lang="zh-CN" altLang="en-US"/>
        </a:p>
      </dgm:t>
    </dgm:pt>
    <dgm:pt modelId="{02B14BB6-94C0-4E4F-90EA-740959534F51}" type="pres">
      <dgm:prSet presAssocID="{27448ACC-3F04-4AF6-9936-8EC572C9CA09}" presName="imageaccent2" presStyleCnt="0"/>
      <dgm:spPr/>
    </dgm:pt>
    <dgm:pt modelId="{8CF573E1-74AF-49A4-807F-CB3F15138C39}" type="pres">
      <dgm:prSet presAssocID="{27448ACC-3F04-4AF6-9936-8EC572C9CA09}" presName="accentRepeatNode" presStyleLbl="solidAlignAcc1" presStyleIdx="3" presStyleCnt="6"/>
      <dgm:spPr/>
    </dgm:pt>
    <dgm:pt modelId="{80CB3E5C-B5F5-4CA6-9CCD-FFAEFE33FC07}" type="pres">
      <dgm:prSet presAssocID="{1B9567B8-9BCD-478E-9854-DA9A5D6F4D80}" presName="text3" presStyleCnt="0"/>
      <dgm:spPr/>
    </dgm:pt>
    <dgm:pt modelId="{39BC95A8-CCDC-4316-8748-289688515155}" type="pres">
      <dgm:prSet presAssocID="{1B9567B8-9BCD-478E-9854-DA9A5D6F4D80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878D12-9406-48CE-A5AE-5943895DBAF9}" type="pres">
      <dgm:prSet presAssocID="{1B9567B8-9BCD-478E-9854-DA9A5D6F4D80}" presName="textaccent3" presStyleCnt="0"/>
      <dgm:spPr/>
    </dgm:pt>
    <dgm:pt modelId="{42B46743-AAA7-4143-9797-C3B3A24CF1A1}" type="pres">
      <dgm:prSet presAssocID="{1B9567B8-9BCD-478E-9854-DA9A5D6F4D80}" presName="accentRepeatNode" presStyleLbl="solidAlignAcc1" presStyleIdx="4" presStyleCnt="6"/>
      <dgm:spPr/>
    </dgm:pt>
    <dgm:pt modelId="{6C91EEB6-E52F-49C8-A36A-13A0A1824A90}" type="pres">
      <dgm:prSet presAssocID="{9B6D4724-BF4C-4C02-A8A7-9394ED869798}" presName="image3" presStyleCnt="0"/>
      <dgm:spPr/>
    </dgm:pt>
    <dgm:pt modelId="{9C1CD826-1B70-4FFB-8F85-F05A027EA09C}" type="pres">
      <dgm:prSet presAssocID="{9B6D4724-BF4C-4C02-A8A7-9394ED869798}" presName="imageRepeatNode" presStyleLbl="alignAcc1" presStyleIdx="2" presStyleCnt="3"/>
      <dgm:spPr/>
      <dgm:t>
        <a:bodyPr/>
        <a:lstStyle/>
        <a:p>
          <a:endParaRPr lang="zh-CN" altLang="en-US"/>
        </a:p>
      </dgm:t>
    </dgm:pt>
    <dgm:pt modelId="{0BF280C4-25AA-42D4-847C-1B5D2869F63C}" type="pres">
      <dgm:prSet presAssocID="{9B6D4724-BF4C-4C02-A8A7-9394ED869798}" presName="imageaccent3" presStyleCnt="0"/>
      <dgm:spPr/>
    </dgm:pt>
    <dgm:pt modelId="{F4978D48-A7DC-4749-8666-7D816C2155D4}" type="pres">
      <dgm:prSet presAssocID="{9B6D4724-BF4C-4C02-A8A7-9394ED869798}" presName="accentRepeatNode" presStyleLbl="solidAlignAcc1" presStyleIdx="5" presStyleCnt="6"/>
      <dgm:spPr/>
    </dgm:pt>
  </dgm:ptLst>
  <dgm:cxnLst>
    <dgm:cxn modelId="{27F4727B-867D-47E3-8C70-AF5C8D3E09FE}" type="presOf" srcId="{B1ED99CE-2A6A-4A49-AADD-55C33C6AC751}" destId="{B52C8BD0-43A9-40B2-9BDA-2B76D0288018}" srcOrd="0" destOrd="0" presId="urn:microsoft.com/office/officeart/2008/layout/HexagonCluster"/>
    <dgm:cxn modelId="{9DA1C497-0428-476E-8BE1-185D9117AA3F}" srcId="{3BAC8B40-0CB3-4AEC-BB09-AE738FC72459}" destId="{5CC928D9-CDAF-4E2E-929C-38D330CBBE73}" srcOrd="1" destOrd="0" parTransId="{E86B55DD-15D4-457D-994B-0E20980E7396}" sibTransId="{27448ACC-3F04-4AF6-9936-8EC572C9CA09}"/>
    <dgm:cxn modelId="{9A691D6A-9F6F-4D61-BAEA-5A62EDE5999A}" srcId="{3BAC8B40-0CB3-4AEC-BB09-AE738FC72459}" destId="{B1ED99CE-2A6A-4A49-AADD-55C33C6AC751}" srcOrd="0" destOrd="0" parTransId="{7806942F-548E-481E-B32E-A10F38AB2AEB}" sibTransId="{7B3B4E87-254B-48CE-87F4-624EBB7C3B60}"/>
    <dgm:cxn modelId="{0DB2C0B5-C3EF-4E18-B4B8-FAF4ACC23E72}" type="presOf" srcId="{27448ACC-3F04-4AF6-9936-8EC572C9CA09}" destId="{67713A07-2FAF-4B2F-B2E5-7B8EE2CB1235}" srcOrd="0" destOrd="0" presId="urn:microsoft.com/office/officeart/2008/layout/HexagonCluster"/>
    <dgm:cxn modelId="{457D798F-A08C-49CF-9567-862F8DF9B071}" type="presOf" srcId="{1B9567B8-9BCD-478E-9854-DA9A5D6F4D80}" destId="{39BC95A8-CCDC-4316-8748-289688515155}" srcOrd="0" destOrd="0" presId="urn:microsoft.com/office/officeart/2008/layout/HexagonCluster"/>
    <dgm:cxn modelId="{68C6D3B9-8C0E-4BB7-BD86-00611BFA0BE7}" type="presOf" srcId="{7B3B4E87-254B-48CE-87F4-624EBB7C3B60}" destId="{5014608E-7C90-4893-BB3C-27651BD6C6A9}" srcOrd="0" destOrd="0" presId="urn:microsoft.com/office/officeart/2008/layout/HexagonCluster"/>
    <dgm:cxn modelId="{9546CA0C-4425-45E1-B206-B42B13E84EDD}" srcId="{3BAC8B40-0CB3-4AEC-BB09-AE738FC72459}" destId="{1B9567B8-9BCD-478E-9854-DA9A5D6F4D80}" srcOrd="2" destOrd="0" parTransId="{2641C781-5190-4757-A11C-04170F6CE0A0}" sibTransId="{9B6D4724-BF4C-4C02-A8A7-9394ED869798}"/>
    <dgm:cxn modelId="{63E8BA88-3F2C-4A2E-BDAD-270B87BC1F30}" type="presOf" srcId="{5CC928D9-CDAF-4E2E-929C-38D330CBBE73}" destId="{85FD8EC3-FC73-4637-BDA0-F12D81BCFEA8}" srcOrd="0" destOrd="0" presId="urn:microsoft.com/office/officeart/2008/layout/HexagonCluster"/>
    <dgm:cxn modelId="{0F059CB8-1AC1-4D41-9B1C-1898729BFF1C}" type="presOf" srcId="{9B6D4724-BF4C-4C02-A8A7-9394ED869798}" destId="{9C1CD826-1B70-4FFB-8F85-F05A027EA09C}" srcOrd="0" destOrd="0" presId="urn:microsoft.com/office/officeart/2008/layout/HexagonCluster"/>
    <dgm:cxn modelId="{972751AB-3AFC-4DFE-A52A-4C1F3FAE3BA3}" type="presOf" srcId="{3BAC8B40-0CB3-4AEC-BB09-AE738FC72459}" destId="{2D4EC684-C943-4A73-ACF2-BB68E3F524CD}" srcOrd="0" destOrd="0" presId="urn:microsoft.com/office/officeart/2008/layout/HexagonCluster"/>
    <dgm:cxn modelId="{2518D3F6-86FB-4165-A428-96B5F72D4199}" type="presParOf" srcId="{2D4EC684-C943-4A73-ACF2-BB68E3F524CD}" destId="{6B8B1C72-1BE3-490A-B164-CDC9475253F2}" srcOrd="0" destOrd="0" presId="urn:microsoft.com/office/officeart/2008/layout/HexagonCluster"/>
    <dgm:cxn modelId="{23ED2B1E-3FD0-4FBA-B4EC-5F8952384C58}" type="presParOf" srcId="{6B8B1C72-1BE3-490A-B164-CDC9475253F2}" destId="{B52C8BD0-43A9-40B2-9BDA-2B76D0288018}" srcOrd="0" destOrd="0" presId="urn:microsoft.com/office/officeart/2008/layout/HexagonCluster"/>
    <dgm:cxn modelId="{23BD516C-7259-4DBF-A446-6A6028789925}" type="presParOf" srcId="{2D4EC684-C943-4A73-ACF2-BB68E3F524CD}" destId="{C8925942-4CCC-446A-A908-3ACAD0A65172}" srcOrd="1" destOrd="0" presId="urn:microsoft.com/office/officeart/2008/layout/HexagonCluster"/>
    <dgm:cxn modelId="{7D1DECB4-450F-4C88-BEFF-390A04D32210}" type="presParOf" srcId="{C8925942-4CCC-446A-A908-3ACAD0A65172}" destId="{7D1B599E-7417-45F8-AA2A-1D6CCA838460}" srcOrd="0" destOrd="0" presId="urn:microsoft.com/office/officeart/2008/layout/HexagonCluster"/>
    <dgm:cxn modelId="{73FDE90B-E78C-45F0-A8A6-00C8943753F2}" type="presParOf" srcId="{2D4EC684-C943-4A73-ACF2-BB68E3F524CD}" destId="{2F737FC8-F135-43D9-8D88-6884B8F48980}" srcOrd="2" destOrd="0" presId="urn:microsoft.com/office/officeart/2008/layout/HexagonCluster"/>
    <dgm:cxn modelId="{753EA42C-AAF5-45C9-BA02-8E4974957248}" type="presParOf" srcId="{2F737FC8-F135-43D9-8D88-6884B8F48980}" destId="{5014608E-7C90-4893-BB3C-27651BD6C6A9}" srcOrd="0" destOrd="0" presId="urn:microsoft.com/office/officeart/2008/layout/HexagonCluster"/>
    <dgm:cxn modelId="{F9D5CB0E-FF26-4E61-A63D-9254E3B5B8E9}" type="presParOf" srcId="{2D4EC684-C943-4A73-ACF2-BB68E3F524CD}" destId="{AD75A8E6-0526-4F8C-BB0E-9FEBE661879F}" srcOrd="3" destOrd="0" presId="urn:microsoft.com/office/officeart/2008/layout/HexagonCluster"/>
    <dgm:cxn modelId="{5E7D8AC7-CCDC-4EEB-A0B4-37E901285D0D}" type="presParOf" srcId="{AD75A8E6-0526-4F8C-BB0E-9FEBE661879F}" destId="{3AE24827-6F8D-45F4-A835-78C8B4E5DBB8}" srcOrd="0" destOrd="0" presId="urn:microsoft.com/office/officeart/2008/layout/HexagonCluster"/>
    <dgm:cxn modelId="{11B3147B-98A1-4613-A2F2-1FD71EE31D24}" type="presParOf" srcId="{2D4EC684-C943-4A73-ACF2-BB68E3F524CD}" destId="{5C1FF3EB-FAE4-41E5-8D76-5302CE6E235D}" srcOrd="4" destOrd="0" presId="urn:microsoft.com/office/officeart/2008/layout/HexagonCluster"/>
    <dgm:cxn modelId="{9DDB01C4-9D60-41C0-A1DC-2B1B4277F105}" type="presParOf" srcId="{5C1FF3EB-FAE4-41E5-8D76-5302CE6E235D}" destId="{85FD8EC3-FC73-4637-BDA0-F12D81BCFEA8}" srcOrd="0" destOrd="0" presId="urn:microsoft.com/office/officeart/2008/layout/HexagonCluster"/>
    <dgm:cxn modelId="{326C7C0D-5E33-4A30-84A2-5D566B87BEB1}" type="presParOf" srcId="{2D4EC684-C943-4A73-ACF2-BB68E3F524CD}" destId="{2B22BB3F-C2CC-4F13-AF1B-34D1C00A95D8}" srcOrd="5" destOrd="0" presId="urn:microsoft.com/office/officeart/2008/layout/HexagonCluster"/>
    <dgm:cxn modelId="{E6063FC9-716F-4737-B538-60C7DAF47E14}" type="presParOf" srcId="{2B22BB3F-C2CC-4F13-AF1B-34D1C00A95D8}" destId="{5DE6097D-67BE-43D4-BF97-1F46F798C2FD}" srcOrd="0" destOrd="0" presId="urn:microsoft.com/office/officeart/2008/layout/HexagonCluster"/>
    <dgm:cxn modelId="{6C35B987-1B31-411D-B44A-07DDB0AA92E2}" type="presParOf" srcId="{2D4EC684-C943-4A73-ACF2-BB68E3F524CD}" destId="{577CACA6-47BA-41AF-A632-BCDF67D0CDFE}" srcOrd="6" destOrd="0" presId="urn:microsoft.com/office/officeart/2008/layout/HexagonCluster"/>
    <dgm:cxn modelId="{C7D9A5F2-8B34-4CB9-B96E-8E82DAFFEA6E}" type="presParOf" srcId="{577CACA6-47BA-41AF-A632-BCDF67D0CDFE}" destId="{67713A07-2FAF-4B2F-B2E5-7B8EE2CB1235}" srcOrd="0" destOrd="0" presId="urn:microsoft.com/office/officeart/2008/layout/HexagonCluster"/>
    <dgm:cxn modelId="{007CC600-4B7C-4D2B-904C-7174FBC0B6E3}" type="presParOf" srcId="{2D4EC684-C943-4A73-ACF2-BB68E3F524CD}" destId="{02B14BB6-94C0-4E4F-90EA-740959534F51}" srcOrd="7" destOrd="0" presId="urn:microsoft.com/office/officeart/2008/layout/HexagonCluster"/>
    <dgm:cxn modelId="{972B3E27-FB3B-4433-A4BA-9B596CD092D1}" type="presParOf" srcId="{02B14BB6-94C0-4E4F-90EA-740959534F51}" destId="{8CF573E1-74AF-49A4-807F-CB3F15138C39}" srcOrd="0" destOrd="0" presId="urn:microsoft.com/office/officeart/2008/layout/HexagonCluster"/>
    <dgm:cxn modelId="{ED8024AA-E46C-4A95-8B0D-81CC1F72555C}" type="presParOf" srcId="{2D4EC684-C943-4A73-ACF2-BB68E3F524CD}" destId="{80CB3E5C-B5F5-4CA6-9CCD-FFAEFE33FC07}" srcOrd="8" destOrd="0" presId="urn:microsoft.com/office/officeart/2008/layout/HexagonCluster"/>
    <dgm:cxn modelId="{A7CCD483-C9B5-4112-9537-38FF0E4D12C2}" type="presParOf" srcId="{80CB3E5C-B5F5-4CA6-9CCD-FFAEFE33FC07}" destId="{39BC95A8-CCDC-4316-8748-289688515155}" srcOrd="0" destOrd="0" presId="urn:microsoft.com/office/officeart/2008/layout/HexagonCluster"/>
    <dgm:cxn modelId="{C8858E1D-4031-4921-95D6-00BCCED16590}" type="presParOf" srcId="{2D4EC684-C943-4A73-ACF2-BB68E3F524CD}" destId="{F0878D12-9406-48CE-A5AE-5943895DBAF9}" srcOrd="9" destOrd="0" presId="urn:microsoft.com/office/officeart/2008/layout/HexagonCluster"/>
    <dgm:cxn modelId="{720C3761-6B53-4FCF-8614-C33512E3EE2C}" type="presParOf" srcId="{F0878D12-9406-48CE-A5AE-5943895DBAF9}" destId="{42B46743-AAA7-4143-9797-C3B3A24CF1A1}" srcOrd="0" destOrd="0" presId="urn:microsoft.com/office/officeart/2008/layout/HexagonCluster"/>
    <dgm:cxn modelId="{4E9189D9-6B33-4819-880C-605F5AA82292}" type="presParOf" srcId="{2D4EC684-C943-4A73-ACF2-BB68E3F524CD}" destId="{6C91EEB6-E52F-49C8-A36A-13A0A1824A90}" srcOrd="10" destOrd="0" presId="urn:microsoft.com/office/officeart/2008/layout/HexagonCluster"/>
    <dgm:cxn modelId="{5D8D8C5E-4E46-4A0D-ADB6-1F2B7D6D91CB}" type="presParOf" srcId="{6C91EEB6-E52F-49C8-A36A-13A0A1824A90}" destId="{9C1CD826-1B70-4FFB-8F85-F05A027EA09C}" srcOrd="0" destOrd="0" presId="urn:microsoft.com/office/officeart/2008/layout/HexagonCluster"/>
    <dgm:cxn modelId="{E4B3EDBC-05FA-4848-B3AF-AD1D9F769732}" type="presParOf" srcId="{2D4EC684-C943-4A73-ACF2-BB68E3F524CD}" destId="{0BF280C4-25AA-42D4-847C-1B5D2869F63C}" srcOrd="11" destOrd="0" presId="urn:microsoft.com/office/officeart/2008/layout/HexagonCluster"/>
    <dgm:cxn modelId="{5D32C419-72FA-44EE-9F14-714DB74DAABC}" type="presParOf" srcId="{0BF280C4-25AA-42D4-847C-1B5D2869F63C}" destId="{F4978D48-A7DC-4749-8666-7D816C2155D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1F040F-154E-4DAE-9F2F-B5AA3F5311E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64A4C1A-766D-4035-BBF4-AAE4D810C337}">
      <dgm:prSet phldrT="[文本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33779CB8-E6FE-430C-B160-6758387F244D}" type="parTrans" cxnId="{1C8EB81A-D45E-4836-93D6-CB38CC60BA0C}">
      <dgm:prSet/>
      <dgm:spPr/>
      <dgm:t>
        <a:bodyPr/>
        <a:lstStyle/>
        <a:p>
          <a:endParaRPr lang="zh-CN" altLang="en-US"/>
        </a:p>
      </dgm:t>
    </dgm:pt>
    <dgm:pt modelId="{0C8D0828-B92A-44EC-AA71-DF8305C69690}" type="sibTrans" cxnId="{1C8EB81A-D45E-4836-93D6-CB38CC60BA0C}">
      <dgm:prSet/>
      <dgm:spPr/>
      <dgm:t>
        <a:bodyPr/>
        <a:lstStyle/>
        <a:p>
          <a:endParaRPr lang="zh-CN" altLang="en-US"/>
        </a:p>
      </dgm:t>
    </dgm:pt>
    <dgm:pt modelId="{5718400B-52AB-4F89-8D05-3C49B75826A5}">
      <dgm:prSet phldrT="[文本]" phldr="1"/>
      <dgm:spPr/>
      <dgm:t>
        <a:bodyPr/>
        <a:lstStyle/>
        <a:p>
          <a:endParaRPr lang="zh-CN" altLang="en-US"/>
        </a:p>
      </dgm:t>
    </dgm:pt>
    <dgm:pt modelId="{046C3EDA-34B1-4F51-8BA6-0F0251253A9B}" type="parTrans" cxnId="{FEF4C91F-5902-4EB5-B22F-A146C6337482}">
      <dgm:prSet/>
      <dgm:spPr/>
      <dgm:t>
        <a:bodyPr/>
        <a:lstStyle/>
        <a:p>
          <a:endParaRPr lang="zh-CN" altLang="en-US"/>
        </a:p>
      </dgm:t>
    </dgm:pt>
    <dgm:pt modelId="{A497B1A4-3BF7-494F-8B7B-F72315F08A9F}" type="sibTrans" cxnId="{FEF4C91F-5902-4EB5-B22F-A146C6337482}">
      <dgm:prSet/>
      <dgm:spPr/>
      <dgm:t>
        <a:bodyPr/>
        <a:lstStyle/>
        <a:p>
          <a:endParaRPr lang="zh-CN" altLang="en-US"/>
        </a:p>
      </dgm:t>
    </dgm:pt>
    <dgm:pt modelId="{B2C9F0EF-A040-443F-BE29-D5B03A9B0A72}">
      <dgm:prSet phldrT="[文本]" phldr="1"/>
      <dgm:spPr/>
      <dgm:t>
        <a:bodyPr/>
        <a:lstStyle/>
        <a:p>
          <a:endParaRPr lang="zh-CN" altLang="en-US"/>
        </a:p>
      </dgm:t>
    </dgm:pt>
    <dgm:pt modelId="{A9FF154A-0CDD-4BBE-80E3-DFDDA3D9270E}" type="parTrans" cxnId="{A82C94BB-6C00-48D6-BCA3-2580B9D4D488}">
      <dgm:prSet/>
      <dgm:spPr/>
      <dgm:t>
        <a:bodyPr/>
        <a:lstStyle/>
        <a:p>
          <a:endParaRPr lang="zh-CN" altLang="en-US"/>
        </a:p>
      </dgm:t>
    </dgm:pt>
    <dgm:pt modelId="{F637D0B7-3C87-4ADD-8F2B-31984DD2C99E}" type="sibTrans" cxnId="{A82C94BB-6C00-48D6-BCA3-2580B9D4D488}">
      <dgm:prSet/>
      <dgm:spPr/>
      <dgm:t>
        <a:bodyPr/>
        <a:lstStyle/>
        <a:p>
          <a:endParaRPr lang="zh-CN" altLang="en-US"/>
        </a:p>
      </dgm:t>
    </dgm:pt>
    <dgm:pt modelId="{3B67B6C7-494C-46CF-9D60-F46AB9A1BB8D}">
      <dgm:prSet phldrT="[文本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B5D8F40F-5AA1-4F74-9476-451B073C56AB}" type="parTrans" cxnId="{00F1ABA3-81A5-48EA-AA49-4AEDEDD5E11E}">
      <dgm:prSet/>
      <dgm:spPr/>
      <dgm:t>
        <a:bodyPr/>
        <a:lstStyle/>
        <a:p>
          <a:endParaRPr lang="zh-CN" altLang="en-US"/>
        </a:p>
      </dgm:t>
    </dgm:pt>
    <dgm:pt modelId="{F463F9D5-ED8D-4158-AE98-33E07FF54F71}" type="sibTrans" cxnId="{00F1ABA3-81A5-48EA-AA49-4AEDEDD5E11E}">
      <dgm:prSet/>
      <dgm:spPr/>
      <dgm:t>
        <a:bodyPr/>
        <a:lstStyle/>
        <a:p>
          <a:endParaRPr lang="zh-CN" altLang="en-US"/>
        </a:p>
      </dgm:t>
    </dgm:pt>
    <dgm:pt modelId="{18F70D82-DFED-450F-A83C-F8596D8555C4}">
      <dgm:prSet phldrT="[文本]" phldr="1"/>
      <dgm:spPr/>
      <dgm:t>
        <a:bodyPr/>
        <a:lstStyle/>
        <a:p>
          <a:endParaRPr lang="zh-CN" altLang="en-US"/>
        </a:p>
      </dgm:t>
    </dgm:pt>
    <dgm:pt modelId="{41396F22-B870-4F80-AA66-4F276AEB5FEA}" type="parTrans" cxnId="{312FE4B2-BF40-44BB-A710-1F2854BB0911}">
      <dgm:prSet/>
      <dgm:spPr/>
      <dgm:t>
        <a:bodyPr/>
        <a:lstStyle/>
        <a:p>
          <a:endParaRPr lang="zh-CN" altLang="en-US"/>
        </a:p>
      </dgm:t>
    </dgm:pt>
    <dgm:pt modelId="{7D49D727-0853-4FC1-BF1F-F59E58745232}" type="sibTrans" cxnId="{312FE4B2-BF40-44BB-A710-1F2854BB0911}">
      <dgm:prSet/>
      <dgm:spPr/>
      <dgm:t>
        <a:bodyPr/>
        <a:lstStyle/>
        <a:p>
          <a:endParaRPr lang="zh-CN" altLang="en-US"/>
        </a:p>
      </dgm:t>
    </dgm:pt>
    <dgm:pt modelId="{785FC4B5-4C0E-460D-91FE-71ADC801A617}">
      <dgm:prSet phldrT="[文本]" phldr="1"/>
      <dgm:spPr/>
      <dgm:t>
        <a:bodyPr/>
        <a:lstStyle/>
        <a:p>
          <a:endParaRPr lang="zh-CN" altLang="en-US" dirty="0"/>
        </a:p>
      </dgm:t>
    </dgm:pt>
    <dgm:pt modelId="{A1D0139F-FC7E-4F88-BD25-AAC5E552205F}" type="parTrans" cxnId="{57C4C58F-AD1F-4704-ACB9-7435496359F7}">
      <dgm:prSet/>
      <dgm:spPr/>
      <dgm:t>
        <a:bodyPr/>
        <a:lstStyle/>
        <a:p>
          <a:endParaRPr lang="zh-CN" altLang="en-US"/>
        </a:p>
      </dgm:t>
    </dgm:pt>
    <dgm:pt modelId="{F17B2A79-ACEE-48CB-B2FC-B8CA0F92A7C1}" type="sibTrans" cxnId="{57C4C58F-AD1F-4704-ACB9-7435496359F7}">
      <dgm:prSet/>
      <dgm:spPr/>
      <dgm:t>
        <a:bodyPr/>
        <a:lstStyle/>
        <a:p>
          <a:endParaRPr lang="zh-CN" altLang="en-US"/>
        </a:p>
      </dgm:t>
    </dgm:pt>
    <dgm:pt modelId="{B71D2B5F-CBD2-4CF4-AE62-06725022557F}">
      <dgm:prSet phldrT="[文本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F3B57CB4-5015-43EA-8F73-F1E2F4CCA3C2}" type="parTrans" cxnId="{982388C7-7ACB-4868-9D01-3903569F6934}">
      <dgm:prSet/>
      <dgm:spPr/>
      <dgm:t>
        <a:bodyPr/>
        <a:lstStyle/>
        <a:p>
          <a:endParaRPr lang="zh-CN" altLang="en-US"/>
        </a:p>
      </dgm:t>
    </dgm:pt>
    <dgm:pt modelId="{E80A1C80-27E2-47B0-A614-3A149C526FEF}" type="sibTrans" cxnId="{982388C7-7ACB-4868-9D01-3903569F6934}">
      <dgm:prSet/>
      <dgm:spPr/>
      <dgm:t>
        <a:bodyPr/>
        <a:lstStyle/>
        <a:p>
          <a:endParaRPr lang="zh-CN" altLang="en-US"/>
        </a:p>
      </dgm:t>
    </dgm:pt>
    <dgm:pt modelId="{B802FFB1-EE2B-44A4-8E35-B436F6971F49}">
      <dgm:prSet phldrT="[文本]" phldr="1"/>
      <dgm:spPr/>
      <dgm:t>
        <a:bodyPr/>
        <a:lstStyle/>
        <a:p>
          <a:endParaRPr lang="zh-CN" altLang="en-US"/>
        </a:p>
      </dgm:t>
    </dgm:pt>
    <dgm:pt modelId="{26897139-6A8C-48BD-A72B-B37E37D8E970}" type="parTrans" cxnId="{A2440D4E-F24A-419A-BC1A-4488233D801B}">
      <dgm:prSet/>
      <dgm:spPr/>
      <dgm:t>
        <a:bodyPr/>
        <a:lstStyle/>
        <a:p>
          <a:endParaRPr lang="zh-CN" altLang="en-US"/>
        </a:p>
      </dgm:t>
    </dgm:pt>
    <dgm:pt modelId="{04602D25-187C-4AD5-98D5-5E8E9D317941}" type="sibTrans" cxnId="{A2440D4E-F24A-419A-BC1A-4488233D801B}">
      <dgm:prSet/>
      <dgm:spPr/>
      <dgm:t>
        <a:bodyPr/>
        <a:lstStyle/>
        <a:p>
          <a:endParaRPr lang="zh-CN" altLang="en-US"/>
        </a:p>
      </dgm:t>
    </dgm:pt>
    <dgm:pt modelId="{2BBB47C0-95C9-4C96-BCF9-B6AB39478358}">
      <dgm:prSet phldrT="[文本]" phldr="1"/>
      <dgm:spPr/>
      <dgm:t>
        <a:bodyPr/>
        <a:lstStyle/>
        <a:p>
          <a:endParaRPr lang="zh-CN" altLang="en-US" dirty="0"/>
        </a:p>
      </dgm:t>
    </dgm:pt>
    <dgm:pt modelId="{CF92D012-79B5-4469-9AE4-452C1D40AD7C}" type="parTrans" cxnId="{F3954CCE-FF79-4FC9-B804-FF079BE01C9E}">
      <dgm:prSet/>
      <dgm:spPr/>
      <dgm:t>
        <a:bodyPr/>
        <a:lstStyle/>
        <a:p>
          <a:endParaRPr lang="zh-CN" altLang="en-US"/>
        </a:p>
      </dgm:t>
    </dgm:pt>
    <dgm:pt modelId="{488ACCA5-8E16-47FF-9DC4-B9B88ADEC54C}" type="sibTrans" cxnId="{F3954CCE-FF79-4FC9-B804-FF079BE01C9E}">
      <dgm:prSet/>
      <dgm:spPr/>
      <dgm:t>
        <a:bodyPr/>
        <a:lstStyle/>
        <a:p>
          <a:endParaRPr lang="zh-CN" altLang="en-US"/>
        </a:p>
      </dgm:t>
    </dgm:pt>
    <dgm:pt modelId="{320FBE5F-DB31-45C9-BD59-56255CDBE2AE}" type="pres">
      <dgm:prSet presAssocID="{FF1F040F-154E-4DAE-9F2F-B5AA3F5311E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7A90792-BE17-4C56-8A48-2F07EF4F76B8}" type="pres">
      <dgm:prSet presAssocID="{A64A4C1A-766D-4035-BBF4-AAE4D810C33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2C5B13-2EF1-4A53-B48C-6CD5BAF4D9FC}" type="pres">
      <dgm:prSet presAssocID="{0C8D0828-B92A-44EC-AA71-DF8305C69690}" presName="sibTrans" presStyleCnt="0"/>
      <dgm:spPr/>
    </dgm:pt>
    <dgm:pt modelId="{07529DC8-E418-4E71-AF6C-4AC68C5E5E5F}" type="pres">
      <dgm:prSet presAssocID="{3B67B6C7-494C-46CF-9D60-F46AB9A1BB8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6F9D8F5-C703-4757-AD2B-30C6350B0613}" type="pres">
      <dgm:prSet presAssocID="{F463F9D5-ED8D-4158-AE98-33E07FF54F71}" presName="sibTrans" presStyleCnt="0"/>
      <dgm:spPr/>
    </dgm:pt>
    <dgm:pt modelId="{956E8830-3F0D-4E83-A148-2BC4C2914849}" type="pres">
      <dgm:prSet presAssocID="{B71D2B5F-CBD2-4CF4-AE62-06725022557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7846580-DD68-4C24-9D4A-120828141A51}" type="presOf" srcId="{2BBB47C0-95C9-4C96-BCF9-B6AB39478358}" destId="{956E8830-3F0D-4E83-A148-2BC4C2914849}" srcOrd="0" destOrd="2" presId="urn:microsoft.com/office/officeart/2005/8/layout/hList6"/>
    <dgm:cxn modelId="{1C8EB81A-D45E-4836-93D6-CB38CC60BA0C}" srcId="{FF1F040F-154E-4DAE-9F2F-B5AA3F5311EF}" destId="{A64A4C1A-766D-4035-BBF4-AAE4D810C337}" srcOrd="0" destOrd="0" parTransId="{33779CB8-E6FE-430C-B160-6758387F244D}" sibTransId="{0C8D0828-B92A-44EC-AA71-DF8305C69690}"/>
    <dgm:cxn modelId="{57C4C58F-AD1F-4704-ACB9-7435496359F7}" srcId="{3B67B6C7-494C-46CF-9D60-F46AB9A1BB8D}" destId="{785FC4B5-4C0E-460D-91FE-71ADC801A617}" srcOrd="1" destOrd="0" parTransId="{A1D0139F-FC7E-4F88-BD25-AAC5E552205F}" sibTransId="{F17B2A79-ACEE-48CB-B2FC-B8CA0F92A7C1}"/>
    <dgm:cxn modelId="{BC56C538-7B6D-4422-98C2-DFEE3AB7B9FC}" type="presOf" srcId="{B802FFB1-EE2B-44A4-8E35-B436F6971F49}" destId="{956E8830-3F0D-4E83-A148-2BC4C2914849}" srcOrd="0" destOrd="1" presId="urn:microsoft.com/office/officeart/2005/8/layout/hList6"/>
    <dgm:cxn modelId="{3C598F91-462A-4FCA-8E04-C31D83C9FCF1}" type="presOf" srcId="{18F70D82-DFED-450F-A83C-F8596D8555C4}" destId="{07529DC8-E418-4E71-AF6C-4AC68C5E5E5F}" srcOrd="0" destOrd="1" presId="urn:microsoft.com/office/officeart/2005/8/layout/hList6"/>
    <dgm:cxn modelId="{F3954CCE-FF79-4FC9-B804-FF079BE01C9E}" srcId="{B71D2B5F-CBD2-4CF4-AE62-06725022557F}" destId="{2BBB47C0-95C9-4C96-BCF9-B6AB39478358}" srcOrd="1" destOrd="0" parTransId="{CF92D012-79B5-4469-9AE4-452C1D40AD7C}" sibTransId="{488ACCA5-8E16-47FF-9DC4-B9B88ADEC54C}"/>
    <dgm:cxn modelId="{E9EA3416-966A-48D9-A63E-01010E7AD5B3}" type="presOf" srcId="{FF1F040F-154E-4DAE-9F2F-B5AA3F5311EF}" destId="{320FBE5F-DB31-45C9-BD59-56255CDBE2AE}" srcOrd="0" destOrd="0" presId="urn:microsoft.com/office/officeart/2005/8/layout/hList6"/>
    <dgm:cxn modelId="{00F1ABA3-81A5-48EA-AA49-4AEDEDD5E11E}" srcId="{FF1F040F-154E-4DAE-9F2F-B5AA3F5311EF}" destId="{3B67B6C7-494C-46CF-9D60-F46AB9A1BB8D}" srcOrd="1" destOrd="0" parTransId="{B5D8F40F-5AA1-4F74-9476-451B073C56AB}" sibTransId="{F463F9D5-ED8D-4158-AE98-33E07FF54F71}"/>
    <dgm:cxn modelId="{1D97A730-00C9-4633-AB3A-53E0C7228103}" type="presOf" srcId="{3B67B6C7-494C-46CF-9D60-F46AB9A1BB8D}" destId="{07529DC8-E418-4E71-AF6C-4AC68C5E5E5F}" srcOrd="0" destOrd="0" presId="urn:microsoft.com/office/officeart/2005/8/layout/hList6"/>
    <dgm:cxn modelId="{FE8EE0A7-284D-4FE6-9EE5-9374B66AC832}" type="presOf" srcId="{5718400B-52AB-4F89-8D05-3C49B75826A5}" destId="{07A90792-BE17-4C56-8A48-2F07EF4F76B8}" srcOrd="0" destOrd="1" presId="urn:microsoft.com/office/officeart/2005/8/layout/hList6"/>
    <dgm:cxn modelId="{982388C7-7ACB-4868-9D01-3903569F6934}" srcId="{FF1F040F-154E-4DAE-9F2F-B5AA3F5311EF}" destId="{B71D2B5F-CBD2-4CF4-AE62-06725022557F}" srcOrd="2" destOrd="0" parTransId="{F3B57CB4-5015-43EA-8F73-F1E2F4CCA3C2}" sibTransId="{E80A1C80-27E2-47B0-A614-3A149C526FEF}"/>
    <dgm:cxn modelId="{D216F0D9-26DA-4AFC-8B19-B2A1065A5E88}" type="presOf" srcId="{A64A4C1A-766D-4035-BBF4-AAE4D810C337}" destId="{07A90792-BE17-4C56-8A48-2F07EF4F76B8}" srcOrd="0" destOrd="0" presId="urn:microsoft.com/office/officeart/2005/8/layout/hList6"/>
    <dgm:cxn modelId="{312FE4B2-BF40-44BB-A710-1F2854BB0911}" srcId="{3B67B6C7-494C-46CF-9D60-F46AB9A1BB8D}" destId="{18F70D82-DFED-450F-A83C-F8596D8555C4}" srcOrd="0" destOrd="0" parTransId="{41396F22-B870-4F80-AA66-4F276AEB5FEA}" sibTransId="{7D49D727-0853-4FC1-BF1F-F59E58745232}"/>
    <dgm:cxn modelId="{4C09C8DF-3233-4026-9080-8C45823C6CB1}" type="presOf" srcId="{B2C9F0EF-A040-443F-BE29-D5B03A9B0A72}" destId="{07A90792-BE17-4C56-8A48-2F07EF4F76B8}" srcOrd="0" destOrd="2" presId="urn:microsoft.com/office/officeart/2005/8/layout/hList6"/>
    <dgm:cxn modelId="{FEF4C91F-5902-4EB5-B22F-A146C6337482}" srcId="{A64A4C1A-766D-4035-BBF4-AAE4D810C337}" destId="{5718400B-52AB-4F89-8D05-3C49B75826A5}" srcOrd="0" destOrd="0" parTransId="{046C3EDA-34B1-4F51-8BA6-0F0251253A9B}" sibTransId="{A497B1A4-3BF7-494F-8B7B-F72315F08A9F}"/>
    <dgm:cxn modelId="{96C8B1B6-BFE5-4E3A-A5A6-50ADB928DED9}" type="presOf" srcId="{785FC4B5-4C0E-460D-91FE-71ADC801A617}" destId="{07529DC8-E418-4E71-AF6C-4AC68C5E5E5F}" srcOrd="0" destOrd="2" presId="urn:microsoft.com/office/officeart/2005/8/layout/hList6"/>
    <dgm:cxn modelId="{A82C94BB-6C00-48D6-BCA3-2580B9D4D488}" srcId="{A64A4C1A-766D-4035-BBF4-AAE4D810C337}" destId="{B2C9F0EF-A040-443F-BE29-D5B03A9B0A72}" srcOrd="1" destOrd="0" parTransId="{A9FF154A-0CDD-4BBE-80E3-DFDDA3D9270E}" sibTransId="{F637D0B7-3C87-4ADD-8F2B-31984DD2C99E}"/>
    <dgm:cxn modelId="{6667C355-33C5-4F7B-A4D7-42EEAD17EA0B}" type="presOf" srcId="{B71D2B5F-CBD2-4CF4-AE62-06725022557F}" destId="{956E8830-3F0D-4E83-A148-2BC4C2914849}" srcOrd="0" destOrd="0" presId="urn:microsoft.com/office/officeart/2005/8/layout/hList6"/>
    <dgm:cxn modelId="{A2440D4E-F24A-419A-BC1A-4488233D801B}" srcId="{B71D2B5F-CBD2-4CF4-AE62-06725022557F}" destId="{B802FFB1-EE2B-44A4-8E35-B436F6971F49}" srcOrd="0" destOrd="0" parTransId="{26897139-6A8C-48BD-A72B-B37E37D8E970}" sibTransId="{04602D25-187C-4AD5-98D5-5E8E9D317941}"/>
    <dgm:cxn modelId="{078BEDDB-14C3-4242-A1A4-151066EF8E1B}" type="presParOf" srcId="{320FBE5F-DB31-45C9-BD59-56255CDBE2AE}" destId="{07A90792-BE17-4C56-8A48-2F07EF4F76B8}" srcOrd="0" destOrd="0" presId="urn:microsoft.com/office/officeart/2005/8/layout/hList6"/>
    <dgm:cxn modelId="{789F6C15-D679-45D1-81AC-18026766F982}" type="presParOf" srcId="{320FBE5F-DB31-45C9-BD59-56255CDBE2AE}" destId="{152C5B13-2EF1-4A53-B48C-6CD5BAF4D9FC}" srcOrd="1" destOrd="0" presId="urn:microsoft.com/office/officeart/2005/8/layout/hList6"/>
    <dgm:cxn modelId="{B1E8494C-5DE0-4B48-BD38-B132CE035ADF}" type="presParOf" srcId="{320FBE5F-DB31-45C9-BD59-56255CDBE2AE}" destId="{07529DC8-E418-4E71-AF6C-4AC68C5E5E5F}" srcOrd="2" destOrd="0" presId="urn:microsoft.com/office/officeart/2005/8/layout/hList6"/>
    <dgm:cxn modelId="{2A45C1A3-787E-4231-8246-7F252E4D7342}" type="presParOf" srcId="{320FBE5F-DB31-45C9-BD59-56255CDBE2AE}" destId="{16F9D8F5-C703-4757-AD2B-30C6350B0613}" srcOrd="3" destOrd="0" presId="urn:microsoft.com/office/officeart/2005/8/layout/hList6"/>
    <dgm:cxn modelId="{05F588D7-3D48-48C4-88D2-444971BB4626}" type="presParOf" srcId="{320FBE5F-DB31-45C9-BD59-56255CDBE2AE}" destId="{956E8830-3F0D-4E83-A148-2BC4C291484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6C8F2-05E9-4C18-8318-97B50B802D17}">
      <dsp:nvSpPr>
        <dsp:cNvPr id="0" name=""/>
        <dsp:cNvSpPr/>
      </dsp:nvSpPr>
      <dsp:spPr>
        <a:xfrm>
          <a:off x="1544737" y="524566"/>
          <a:ext cx="3591277" cy="3591277"/>
        </a:xfrm>
        <a:prstGeom prst="blockArc">
          <a:avLst>
            <a:gd name="adj1" fmla="val 12600000"/>
            <a:gd name="adj2" fmla="val 16200000"/>
            <a:gd name="adj3" fmla="val 452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5659B4-1753-4B78-8F77-C3CDE2D3BFFC}">
      <dsp:nvSpPr>
        <dsp:cNvPr id="0" name=""/>
        <dsp:cNvSpPr/>
      </dsp:nvSpPr>
      <dsp:spPr>
        <a:xfrm>
          <a:off x="1544737" y="524566"/>
          <a:ext cx="3591277" cy="3591277"/>
        </a:xfrm>
        <a:prstGeom prst="blockArc">
          <a:avLst>
            <a:gd name="adj1" fmla="val 9000000"/>
            <a:gd name="adj2" fmla="val 12600000"/>
            <a:gd name="adj3" fmla="val 452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32C0A1-69AF-43EE-942D-E5A6541853C1}">
      <dsp:nvSpPr>
        <dsp:cNvPr id="0" name=""/>
        <dsp:cNvSpPr/>
      </dsp:nvSpPr>
      <dsp:spPr>
        <a:xfrm>
          <a:off x="1544737" y="524566"/>
          <a:ext cx="3591277" cy="3591277"/>
        </a:xfrm>
        <a:prstGeom prst="blockArc">
          <a:avLst>
            <a:gd name="adj1" fmla="val 5400000"/>
            <a:gd name="adj2" fmla="val 9000000"/>
            <a:gd name="adj3" fmla="val 452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A00EAC-6B01-47A7-B124-29E5AC01C7DA}">
      <dsp:nvSpPr>
        <dsp:cNvPr id="0" name=""/>
        <dsp:cNvSpPr/>
      </dsp:nvSpPr>
      <dsp:spPr>
        <a:xfrm>
          <a:off x="1544737" y="524566"/>
          <a:ext cx="3591277" cy="3591277"/>
        </a:xfrm>
        <a:prstGeom prst="blockArc">
          <a:avLst>
            <a:gd name="adj1" fmla="val 1800000"/>
            <a:gd name="adj2" fmla="val 5400000"/>
            <a:gd name="adj3" fmla="val 452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033C2D-EA6D-4613-BD25-ABFA0274DACD}">
      <dsp:nvSpPr>
        <dsp:cNvPr id="0" name=""/>
        <dsp:cNvSpPr/>
      </dsp:nvSpPr>
      <dsp:spPr>
        <a:xfrm>
          <a:off x="1544737" y="524566"/>
          <a:ext cx="3591277" cy="3591277"/>
        </a:xfrm>
        <a:prstGeom prst="blockArc">
          <a:avLst>
            <a:gd name="adj1" fmla="val 19800000"/>
            <a:gd name="adj2" fmla="val 1800000"/>
            <a:gd name="adj3" fmla="val 452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E5C7AC-8995-4399-B368-8FF84A005FB6}">
      <dsp:nvSpPr>
        <dsp:cNvPr id="0" name=""/>
        <dsp:cNvSpPr/>
      </dsp:nvSpPr>
      <dsp:spPr>
        <a:xfrm>
          <a:off x="1544737" y="524566"/>
          <a:ext cx="3591277" cy="3591277"/>
        </a:xfrm>
        <a:prstGeom prst="blockArc">
          <a:avLst>
            <a:gd name="adj1" fmla="val 16200000"/>
            <a:gd name="adj2" fmla="val 19800000"/>
            <a:gd name="adj3" fmla="val 452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CDA87F-93F2-4804-9DD5-CC609A11DBDD}">
      <dsp:nvSpPr>
        <dsp:cNvPr id="0" name=""/>
        <dsp:cNvSpPr/>
      </dsp:nvSpPr>
      <dsp:spPr>
        <a:xfrm>
          <a:off x="2641661" y="1497443"/>
          <a:ext cx="1610423" cy="161042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500" kern="1200" dirty="0" smtClean="0"/>
            <a:t>苹果课程</a:t>
          </a:r>
          <a:endParaRPr lang="zh-CN" altLang="en-US" sz="3500" kern="1200" dirty="0"/>
        </a:p>
      </dsp:txBody>
      <dsp:txXfrm>
        <a:off x="2877502" y="1733284"/>
        <a:ext cx="1138741" cy="1138741"/>
      </dsp:txXfrm>
    </dsp:sp>
    <dsp:sp modelId="{91B59E29-D2CD-480E-9568-BD0AF7430FEB}">
      <dsp:nvSpPr>
        <dsp:cNvPr id="0" name=""/>
        <dsp:cNvSpPr/>
      </dsp:nvSpPr>
      <dsp:spPr>
        <a:xfrm>
          <a:off x="2696042" y="1501"/>
          <a:ext cx="1288668" cy="112729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400" b="1" kern="1200" dirty="0" smtClean="0"/>
            <a:t>苹果</a:t>
          </a:r>
          <a:r>
            <a:rPr lang="en-US" sz="2400" b="1" kern="1200" dirty="0" smtClean="0"/>
            <a:t>SHU</a:t>
          </a:r>
          <a:endParaRPr lang="zh-CN" altLang="en-US" sz="2400" b="1" kern="1200" dirty="0"/>
        </a:p>
      </dsp:txBody>
      <dsp:txXfrm>
        <a:off x="2884763" y="166590"/>
        <a:ext cx="911226" cy="797118"/>
      </dsp:txXfrm>
    </dsp:sp>
    <dsp:sp modelId="{7AB91E6B-9475-4142-98B4-A2C10BE02B31}">
      <dsp:nvSpPr>
        <dsp:cNvPr id="0" name=""/>
        <dsp:cNvSpPr/>
      </dsp:nvSpPr>
      <dsp:spPr>
        <a:xfrm>
          <a:off x="4159882" y="879029"/>
          <a:ext cx="1400834" cy="1127296"/>
        </a:xfrm>
        <a:prstGeom prst="ellipse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/>
            <a:t>童话里的小苹果</a:t>
          </a:r>
          <a:endParaRPr lang="zh-CN" altLang="en-US" sz="1600" b="1" kern="1200" dirty="0"/>
        </a:p>
      </dsp:txBody>
      <dsp:txXfrm>
        <a:off x="4365029" y="1044118"/>
        <a:ext cx="990540" cy="797118"/>
      </dsp:txXfrm>
    </dsp:sp>
    <dsp:sp modelId="{8E0E07C7-0307-41E9-9C4E-5EC7491AB9D1}">
      <dsp:nvSpPr>
        <dsp:cNvPr id="0" name=""/>
        <dsp:cNvSpPr/>
      </dsp:nvSpPr>
      <dsp:spPr>
        <a:xfrm>
          <a:off x="4173776" y="2634085"/>
          <a:ext cx="1373046" cy="1127296"/>
        </a:xfrm>
        <a:prstGeom prst="ellipse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/>
            <a:t>十岁的苹果味儿</a:t>
          </a:r>
          <a:endParaRPr lang="zh-CN" altLang="en-US" sz="1800" b="1" kern="1200" dirty="0"/>
        </a:p>
      </dsp:txBody>
      <dsp:txXfrm>
        <a:off x="4374854" y="2799174"/>
        <a:ext cx="970890" cy="797118"/>
      </dsp:txXfrm>
    </dsp:sp>
    <dsp:sp modelId="{E864AFB5-3E71-476B-B631-72B55D5C0D12}">
      <dsp:nvSpPr>
        <dsp:cNvPr id="0" name=""/>
        <dsp:cNvSpPr/>
      </dsp:nvSpPr>
      <dsp:spPr>
        <a:xfrm>
          <a:off x="2696042" y="3511613"/>
          <a:ext cx="1288668" cy="1127296"/>
        </a:xfrm>
        <a:prstGeom prst="ellipse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800" b="1" kern="1200" dirty="0" smtClean="0"/>
            <a:t>眼睛里的苹果</a:t>
          </a:r>
          <a:endParaRPr lang="zh-CN" altLang="en-US" sz="1800" b="1" kern="1200" dirty="0"/>
        </a:p>
      </dsp:txBody>
      <dsp:txXfrm>
        <a:off x="2884763" y="3676702"/>
        <a:ext cx="911226" cy="797118"/>
      </dsp:txXfrm>
    </dsp:sp>
    <dsp:sp modelId="{468DDA91-CD0C-4205-B57A-C68C8873EAD5}">
      <dsp:nvSpPr>
        <dsp:cNvPr id="0" name=""/>
        <dsp:cNvSpPr/>
      </dsp:nvSpPr>
      <dsp:spPr>
        <a:xfrm>
          <a:off x="1136026" y="2634085"/>
          <a:ext cx="1368853" cy="1127296"/>
        </a:xfrm>
        <a:prstGeom prst="ellipse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/>
            <a:t>乔布斯的苹果</a:t>
          </a:r>
          <a:endParaRPr lang="zh-CN" altLang="en-US" sz="1800" b="1" kern="1200" dirty="0"/>
        </a:p>
      </dsp:txBody>
      <dsp:txXfrm>
        <a:off x="1336490" y="2799174"/>
        <a:ext cx="967925" cy="797118"/>
      </dsp:txXfrm>
    </dsp:sp>
    <dsp:sp modelId="{E3B65249-E3E9-476A-96C7-7ADE320E45CA}">
      <dsp:nvSpPr>
        <dsp:cNvPr id="0" name=""/>
        <dsp:cNvSpPr/>
      </dsp:nvSpPr>
      <dsp:spPr>
        <a:xfrm>
          <a:off x="1165173" y="879029"/>
          <a:ext cx="1310560" cy="1127296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600" b="1" kern="1200" dirty="0" smtClean="0"/>
            <a:t>探索乔布斯的苹果时代</a:t>
          </a:r>
          <a:endParaRPr lang="zh-CN" altLang="en-US" sz="1600" b="1" kern="1200" dirty="0"/>
        </a:p>
      </dsp:txBody>
      <dsp:txXfrm>
        <a:off x="1357100" y="1044118"/>
        <a:ext cx="926706" cy="797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74523-9105-4C6D-932E-7902BA4EF1DC}">
      <dsp:nvSpPr>
        <dsp:cNvPr id="0" name=""/>
        <dsp:cNvSpPr/>
      </dsp:nvSpPr>
      <dsp:spPr>
        <a:xfrm>
          <a:off x="2077" y="1607398"/>
          <a:ext cx="1689779" cy="139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2">
              <a:lumMod val="7500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2000" b="1" kern="1200" dirty="0" smtClean="0"/>
            <a:t>完善“椿芳”教师发展平台</a:t>
          </a:r>
          <a:endParaRPr lang="zh-CN" altLang="en-US" sz="2000" b="1" kern="1200" dirty="0"/>
        </a:p>
      </dsp:txBody>
      <dsp:txXfrm>
        <a:off x="34150" y="1639471"/>
        <a:ext cx="1625633" cy="1030915"/>
      </dsp:txXfrm>
    </dsp:sp>
    <dsp:sp modelId="{9DBFE292-3E56-4DD5-86FF-E685AD273AD0}">
      <dsp:nvSpPr>
        <dsp:cNvPr id="0" name=""/>
        <dsp:cNvSpPr/>
      </dsp:nvSpPr>
      <dsp:spPr>
        <a:xfrm>
          <a:off x="959061" y="1965814"/>
          <a:ext cx="1824399" cy="1824399"/>
        </a:xfrm>
        <a:prstGeom prst="leftCircularArrow">
          <a:avLst>
            <a:gd name="adj1" fmla="val 2941"/>
            <a:gd name="adj2" fmla="val 360177"/>
            <a:gd name="adj3" fmla="val 2135688"/>
            <a:gd name="adj4" fmla="val 9024489"/>
            <a:gd name="adj5" fmla="val 34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5BE4C-59A0-43A3-89B7-DBEEA3D748C0}">
      <dsp:nvSpPr>
        <dsp:cNvPr id="0" name=""/>
        <dsp:cNvSpPr/>
      </dsp:nvSpPr>
      <dsp:spPr>
        <a:xfrm>
          <a:off x="377584" y="2702460"/>
          <a:ext cx="1502026" cy="5973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200" kern="1200" dirty="0"/>
        </a:p>
      </dsp:txBody>
      <dsp:txXfrm>
        <a:off x="395078" y="2719954"/>
        <a:ext cx="1467038" cy="562318"/>
      </dsp:txXfrm>
    </dsp:sp>
    <dsp:sp modelId="{2CEA7DA1-7FC7-4BF5-8D7F-EC16F6BA34C1}">
      <dsp:nvSpPr>
        <dsp:cNvPr id="0" name=""/>
        <dsp:cNvSpPr/>
      </dsp:nvSpPr>
      <dsp:spPr>
        <a:xfrm>
          <a:off x="2135155" y="1607398"/>
          <a:ext cx="1689779" cy="139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3">
              <a:lumMod val="7500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2000" b="1" kern="1200" dirty="0" smtClean="0"/>
            <a:t>推进“全脑课堂”项目研究 </a:t>
          </a:r>
          <a:endParaRPr lang="zh-CN" altLang="en-US" sz="2000" b="1" kern="1200" dirty="0"/>
        </a:p>
      </dsp:txBody>
      <dsp:txXfrm>
        <a:off x="2167228" y="1938124"/>
        <a:ext cx="1625633" cy="1030915"/>
      </dsp:txXfrm>
    </dsp:sp>
    <dsp:sp modelId="{57EA8CDF-57D1-493E-B592-2B3140B61CFB}">
      <dsp:nvSpPr>
        <dsp:cNvPr id="0" name=""/>
        <dsp:cNvSpPr/>
      </dsp:nvSpPr>
      <dsp:spPr>
        <a:xfrm>
          <a:off x="3078057" y="763651"/>
          <a:ext cx="2040316" cy="2040316"/>
        </a:xfrm>
        <a:prstGeom prst="circularArrow">
          <a:avLst>
            <a:gd name="adj1" fmla="val 2630"/>
            <a:gd name="adj2" fmla="val 319727"/>
            <a:gd name="adj3" fmla="val 19504762"/>
            <a:gd name="adj4" fmla="val 12575511"/>
            <a:gd name="adj5" fmla="val 30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AC142-24A9-4738-B2DF-713232197D89}">
      <dsp:nvSpPr>
        <dsp:cNvPr id="0" name=""/>
        <dsp:cNvSpPr/>
      </dsp:nvSpPr>
      <dsp:spPr>
        <a:xfrm>
          <a:off x="2510661" y="1308745"/>
          <a:ext cx="1502026" cy="5973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200" kern="1200" dirty="0"/>
        </a:p>
      </dsp:txBody>
      <dsp:txXfrm>
        <a:off x="2528155" y="1326239"/>
        <a:ext cx="1467038" cy="562318"/>
      </dsp:txXfrm>
    </dsp:sp>
    <dsp:sp modelId="{590AE95D-C63C-4FB8-A0E0-735F0C9B627A}">
      <dsp:nvSpPr>
        <dsp:cNvPr id="0" name=""/>
        <dsp:cNvSpPr/>
      </dsp:nvSpPr>
      <dsp:spPr>
        <a:xfrm>
          <a:off x="4268232" y="1607398"/>
          <a:ext cx="1689779" cy="139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4">
              <a:lumMod val="7500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2000" b="1" kern="1200" dirty="0" smtClean="0"/>
            <a:t>构建“椿芳”考核体系</a:t>
          </a:r>
          <a:endParaRPr lang="zh-CN" altLang="en-US" sz="2000" b="1" kern="1200" dirty="0"/>
        </a:p>
      </dsp:txBody>
      <dsp:txXfrm>
        <a:off x="4300305" y="1639471"/>
        <a:ext cx="1625633" cy="1030915"/>
      </dsp:txXfrm>
    </dsp:sp>
    <dsp:sp modelId="{12C674B6-FEC5-4106-967F-0B1CC3407552}">
      <dsp:nvSpPr>
        <dsp:cNvPr id="0" name=""/>
        <dsp:cNvSpPr/>
      </dsp:nvSpPr>
      <dsp:spPr>
        <a:xfrm>
          <a:off x="5225215" y="1965814"/>
          <a:ext cx="1824399" cy="1824399"/>
        </a:xfrm>
        <a:prstGeom prst="leftCircularArrow">
          <a:avLst>
            <a:gd name="adj1" fmla="val 2941"/>
            <a:gd name="adj2" fmla="val 360177"/>
            <a:gd name="adj3" fmla="val 2135688"/>
            <a:gd name="adj4" fmla="val 9024489"/>
            <a:gd name="adj5" fmla="val 34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479B5-B104-4F45-AB70-5FA9DCA29FBD}">
      <dsp:nvSpPr>
        <dsp:cNvPr id="0" name=""/>
        <dsp:cNvSpPr/>
      </dsp:nvSpPr>
      <dsp:spPr>
        <a:xfrm>
          <a:off x="4643738" y="2702460"/>
          <a:ext cx="1502026" cy="5973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200" kern="1200" dirty="0"/>
        </a:p>
      </dsp:txBody>
      <dsp:txXfrm>
        <a:off x="4661232" y="2719954"/>
        <a:ext cx="1467038" cy="562318"/>
      </dsp:txXfrm>
    </dsp:sp>
    <dsp:sp modelId="{170A8DBB-F6BC-459D-9BAA-150CE351FF6B}">
      <dsp:nvSpPr>
        <dsp:cNvPr id="0" name=""/>
        <dsp:cNvSpPr/>
      </dsp:nvSpPr>
      <dsp:spPr>
        <a:xfrm>
          <a:off x="6401309" y="1607398"/>
          <a:ext cx="1689779" cy="139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tx2">
              <a:lumMod val="7500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2000" b="1" kern="1200" dirty="0" smtClean="0"/>
            <a:t>推进“国际理解教育”项目实施</a:t>
          </a:r>
          <a:endParaRPr lang="zh-CN" altLang="en-US" sz="2000" b="1" kern="1200" dirty="0"/>
        </a:p>
      </dsp:txBody>
      <dsp:txXfrm>
        <a:off x="6433382" y="1938124"/>
        <a:ext cx="1625633" cy="1030915"/>
      </dsp:txXfrm>
    </dsp:sp>
    <dsp:sp modelId="{EDDD92B0-9F82-4A09-8360-C67C663AD99F}">
      <dsp:nvSpPr>
        <dsp:cNvPr id="0" name=""/>
        <dsp:cNvSpPr/>
      </dsp:nvSpPr>
      <dsp:spPr>
        <a:xfrm>
          <a:off x="6776815" y="1308745"/>
          <a:ext cx="1502026" cy="5973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400" kern="1200" dirty="0"/>
        </a:p>
      </dsp:txBody>
      <dsp:txXfrm>
        <a:off x="6794309" y="1326239"/>
        <a:ext cx="1467038" cy="562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C61FE-5401-48C0-88A7-93896B953609}">
      <dsp:nvSpPr>
        <dsp:cNvPr id="0" name=""/>
        <dsp:cNvSpPr/>
      </dsp:nvSpPr>
      <dsp:spPr>
        <a:xfrm>
          <a:off x="1449175" y="3352022"/>
          <a:ext cx="1684007" cy="144577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 smtClean="0"/>
            <a:t>完善“解小诺贝尔”学生发展平台</a:t>
          </a:r>
          <a:endParaRPr lang="zh-CN" altLang="en-US" sz="2000" b="1" kern="1200" dirty="0"/>
        </a:p>
      </dsp:txBody>
      <dsp:txXfrm>
        <a:off x="1709990" y="3575939"/>
        <a:ext cx="1162377" cy="997936"/>
      </dsp:txXfrm>
    </dsp:sp>
    <dsp:sp modelId="{C06FD56B-7527-4684-A85E-1815FBCC437C}">
      <dsp:nvSpPr>
        <dsp:cNvPr id="0" name=""/>
        <dsp:cNvSpPr/>
      </dsp:nvSpPr>
      <dsp:spPr>
        <a:xfrm>
          <a:off x="1489355" y="3998521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0F973-52BE-4329-8091-F99DAB188E03}">
      <dsp:nvSpPr>
        <dsp:cNvPr id="0" name=""/>
        <dsp:cNvSpPr/>
      </dsp:nvSpPr>
      <dsp:spPr>
        <a:xfrm>
          <a:off x="0" y="2552750"/>
          <a:ext cx="1684007" cy="144577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52F5E-D977-4964-A561-E912F7AA7403}">
      <dsp:nvSpPr>
        <dsp:cNvPr id="0" name=""/>
        <dsp:cNvSpPr/>
      </dsp:nvSpPr>
      <dsp:spPr>
        <a:xfrm>
          <a:off x="1153625" y="3806496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A6755-9026-43F7-92B9-570A5DD53ECC}">
      <dsp:nvSpPr>
        <dsp:cNvPr id="0" name=""/>
        <dsp:cNvSpPr/>
      </dsp:nvSpPr>
      <dsp:spPr>
        <a:xfrm>
          <a:off x="2898350" y="2548132"/>
          <a:ext cx="1684007" cy="144577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 smtClean="0"/>
            <a:t>建设集团“第四只苹果”德育品牌</a:t>
          </a:r>
          <a:endParaRPr lang="zh-CN" altLang="en-US" sz="2000" b="1" kern="1200" dirty="0"/>
        </a:p>
      </dsp:txBody>
      <dsp:txXfrm>
        <a:off x="3159165" y="2772049"/>
        <a:ext cx="1162377" cy="997936"/>
      </dsp:txXfrm>
    </dsp:sp>
    <dsp:sp modelId="{D3EED00F-3C43-4347-8008-EFD85B93CB41}">
      <dsp:nvSpPr>
        <dsp:cNvPr id="0" name=""/>
        <dsp:cNvSpPr/>
      </dsp:nvSpPr>
      <dsp:spPr>
        <a:xfrm>
          <a:off x="4057333" y="3798799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9B4CA-EA5C-42A4-AAE3-B96C98A98CBD}">
      <dsp:nvSpPr>
        <dsp:cNvPr id="0" name=""/>
        <dsp:cNvSpPr/>
      </dsp:nvSpPr>
      <dsp:spPr>
        <a:xfrm>
          <a:off x="4346633" y="3348944"/>
          <a:ext cx="1684007" cy="144577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52416-D1E7-4B12-BAF7-6EDC3DB4C2B6}">
      <dsp:nvSpPr>
        <dsp:cNvPr id="0" name=""/>
        <dsp:cNvSpPr/>
      </dsp:nvSpPr>
      <dsp:spPr>
        <a:xfrm>
          <a:off x="4387706" y="3992364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E2350-C4E9-49F6-A7B9-35EB73B82C6C}">
      <dsp:nvSpPr>
        <dsp:cNvPr id="0" name=""/>
        <dsp:cNvSpPr/>
      </dsp:nvSpPr>
      <dsp:spPr>
        <a:xfrm>
          <a:off x="1449175" y="1753478"/>
          <a:ext cx="1684007" cy="144577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/>
            <a:t>探索集团“第四只苹果”活动课程</a:t>
          </a:r>
          <a:endParaRPr lang="zh-CN" altLang="en-US" sz="2000" b="1" kern="1200" dirty="0"/>
        </a:p>
      </dsp:txBody>
      <dsp:txXfrm>
        <a:off x="1709990" y="1977395"/>
        <a:ext cx="1162377" cy="997936"/>
      </dsp:txXfrm>
    </dsp:sp>
    <dsp:sp modelId="{0D2345BF-D13A-4CC5-A8CB-5C0FE9199BD5}">
      <dsp:nvSpPr>
        <dsp:cNvPr id="0" name=""/>
        <dsp:cNvSpPr/>
      </dsp:nvSpPr>
      <dsp:spPr>
        <a:xfrm>
          <a:off x="2602801" y="1780800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74BDF-5E61-48A8-827D-886E604E2123}">
      <dsp:nvSpPr>
        <dsp:cNvPr id="0" name=""/>
        <dsp:cNvSpPr/>
      </dsp:nvSpPr>
      <dsp:spPr>
        <a:xfrm>
          <a:off x="2898350" y="949588"/>
          <a:ext cx="1684007" cy="144577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45555-0FEB-48C3-9DE2-52BA7FC69A07}">
      <dsp:nvSpPr>
        <dsp:cNvPr id="0" name=""/>
        <dsp:cNvSpPr/>
      </dsp:nvSpPr>
      <dsp:spPr>
        <a:xfrm>
          <a:off x="2945674" y="1590314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5D2A-FA54-4D27-A6B2-2D6621D23CF6}">
      <dsp:nvSpPr>
        <dsp:cNvPr id="0" name=""/>
        <dsp:cNvSpPr/>
      </dsp:nvSpPr>
      <dsp:spPr>
        <a:xfrm>
          <a:off x="4346633" y="1750399"/>
          <a:ext cx="1684007" cy="144577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 smtClean="0"/>
            <a:t>构建集团“小苹果”评价机制</a:t>
          </a:r>
          <a:endParaRPr lang="zh-CN" altLang="en-US" sz="2000" b="1" kern="1200" dirty="0"/>
        </a:p>
      </dsp:txBody>
      <dsp:txXfrm>
        <a:off x="4607448" y="1974316"/>
        <a:ext cx="1162377" cy="997936"/>
      </dsp:txXfrm>
    </dsp:sp>
    <dsp:sp modelId="{FE212DDF-D98C-4FBD-A85A-8151BEDC0947}">
      <dsp:nvSpPr>
        <dsp:cNvPr id="0" name=""/>
        <dsp:cNvSpPr/>
      </dsp:nvSpPr>
      <dsp:spPr>
        <a:xfrm>
          <a:off x="5803844" y="2391125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F4EE6-FB95-44A6-B10A-C3CFAC39A2BE}">
      <dsp:nvSpPr>
        <dsp:cNvPr id="0" name=""/>
        <dsp:cNvSpPr/>
      </dsp:nvSpPr>
      <dsp:spPr>
        <a:xfrm>
          <a:off x="5795808" y="2563140"/>
          <a:ext cx="1684007" cy="144577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F0431-94F9-4936-9A68-C42897C93713}">
      <dsp:nvSpPr>
        <dsp:cNvPr id="0" name=""/>
        <dsp:cNvSpPr/>
      </dsp:nvSpPr>
      <dsp:spPr>
        <a:xfrm>
          <a:off x="6124395" y="2589308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B17408-1297-4CA3-AFEC-91993450EC54}">
      <dsp:nvSpPr>
        <dsp:cNvPr id="0" name=""/>
        <dsp:cNvSpPr/>
      </dsp:nvSpPr>
      <dsp:spPr>
        <a:xfrm>
          <a:off x="5795808" y="964980"/>
          <a:ext cx="1684007" cy="144577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 </a:t>
          </a:r>
          <a:r>
            <a:rPr lang="zh-CN" sz="2000" b="1" kern="1200" dirty="0" smtClean="0"/>
            <a:t>打造“老班，你好！”班主任成长节</a:t>
          </a:r>
          <a:endParaRPr lang="zh-CN" altLang="en-US" sz="2000" b="1" kern="1200" dirty="0"/>
        </a:p>
      </dsp:txBody>
      <dsp:txXfrm>
        <a:off x="6056623" y="1188897"/>
        <a:ext cx="1162377" cy="997936"/>
      </dsp:txXfrm>
    </dsp:sp>
    <dsp:sp modelId="{17D7D23D-CAA8-4D7B-B714-E4A4495AC6B6}">
      <dsp:nvSpPr>
        <dsp:cNvPr id="0" name=""/>
        <dsp:cNvSpPr/>
      </dsp:nvSpPr>
      <dsp:spPr>
        <a:xfrm>
          <a:off x="7253020" y="1613018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C72-AFAC-4D69-8804-16020E49EC06}">
      <dsp:nvSpPr>
        <dsp:cNvPr id="0" name=""/>
        <dsp:cNvSpPr/>
      </dsp:nvSpPr>
      <dsp:spPr>
        <a:xfrm>
          <a:off x="7244984" y="1771564"/>
          <a:ext cx="1684007" cy="144577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3F7E5-2844-4057-A583-ADB5710C8474}">
      <dsp:nvSpPr>
        <dsp:cNvPr id="0" name=""/>
        <dsp:cNvSpPr/>
      </dsp:nvSpPr>
      <dsp:spPr>
        <a:xfrm>
          <a:off x="7580714" y="1803889"/>
          <a:ext cx="196437" cy="1693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3CAE1-ED2F-436E-9D4F-B7D95788CCF7}">
      <dsp:nvSpPr>
        <dsp:cNvPr id="0" name=""/>
        <dsp:cNvSpPr/>
      </dsp:nvSpPr>
      <dsp:spPr>
        <a:xfrm>
          <a:off x="0" y="10373"/>
          <a:ext cx="5141371" cy="5141371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CF4506-6CAB-42F1-8DA7-897578557B2C}">
      <dsp:nvSpPr>
        <dsp:cNvPr id="0" name=""/>
        <dsp:cNvSpPr/>
      </dsp:nvSpPr>
      <dsp:spPr>
        <a:xfrm>
          <a:off x="2570685" y="20746"/>
          <a:ext cx="5998266" cy="514137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latin typeface="黑体" pitchFamily="49" charset="-122"/>
              <a:ea typeface="黑体" pitchFamily="49" charset="-122"/>
            </a:rPr>
            <a:t>开发“苹果”系列课程</a:t>
          </a:r>
          <a:endParaRPr lang="zh-CN" altLang="en-US" sz="2800" b="1" kern="1200" dirty="0">
            <a:latin typeface="黑体" pitchFamily="49" charset="-122"/>
            <a:ea typeface="黑体" pitchFamily="49" charset="-122"/>
          </a:endParaRPr>
        </a:p>
      </dsp:txBody>
      <dsp:txXfrm>
        <a:off x="2570685" y="20746"/>
        <a:ext cx="5998266" cy="822619"/>
      </dsp:txXfrm>
    </dsp:sp>
    <dsp:sp modelId="{4702475B-E69E-47AA-868E-7965212148E0}">
      <dsp:nvSpPr>
        <dsp:cNvPr id="0" name=""/>
        <dsp:cNvSpPr/>
      </dsp:nvSpPr>
      <dsp:spPr>
        <a:xfrm>
          <a:off x="539843" y="832992"/>
          <a:ext cx="4061683" cy="4061683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FE5F26-6847-4D29-8B5F-41F103245EB3}">
      <dsp:nvSpPr>
        <dsp:cNvPr id="0" name=""/>
        <dsp:cNvSpPr/>
      </dsp:nvSpPr>
      <dsp:spPr>
        <a:xfrm>
          <a:off x="2570685" y="832992"/>
          <a:ext cx="5998266" cy="40616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800" b="1" kern="1200" dirty="0" smtClean="0">
              <a:latin typeface="黑体" pitchFamily="49" charset="-122"/>
              <a:ea typeface="黑体" pitchFamily="49" charset="-122"/>
            </a:rPr>
            <a:t>推进“独二代”课题研究</a:t>
          </a:r>
          <a:endParaRPr lang="zh-CN" altLang="en-US" sz="2800" b="1" kern="1200" dirty="0">
            <a:latin typeface="黑体" pitchFamily="49" charset="-122"/>
            <a:ea typeface="黑体" pitchFamily="49" charset="-122"/>
          </a:endParaRPr>
        </a:p>
      </dsp:txBody>
      <dsp:txXfrm>
        <a:off x="2570685" y="832992"/>
        <a:ext cx="5998266" cy="822619"/>
      </dsp:txXfrm>
    </dsp:sp>
    <dsp:sp modelId="{2A1C0973-33F7-4F2D-B0FC-693ACBF40EFF}">
      <dsp:nvSpPr>
        <dsp:cNvPr id="0" name=""/>
        <dsp:cNvSpPr/>
      </dsp:nvSpPr>
      <dsp:spPr>
        <a:xfrm>
          <a:off x="1079687" y="1655612"/>
          <a:ext cx="2981995" cy="2981995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937686-8F65-4923-9F97-17707A17CA69}">
      <dsp:nvSpPr>
        <dsp:cNvPr id="0" name=""/>
        <dsp:cNvSpPr/>
      </dsp:nvSpPr>
      <dsp:spPr>
        <a:xfrm>
          <a:off x="2570685" y="1655612"/>
          <a:ext cx="5998266" cy="2981995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800" b="1" kern="1200" dirty="0" smtClean="0">
              <a:latin typeface="黑体" pitchFamily="49" charset="-122"/>
              <a:ea typeface="黑体" pitchFamily="49" charset="-122"/>
            </a:rPr>
            <a:t>推进“全课程”校本化实施</a:t>
          </a:r>
          <a:endParaRPr lang="zh-CN" altLang="en-US" sz="2800" b="1" kern="1200" dirty="0">
            <a:latin typeface="黑体" pitchFamily="49" charset="-122"/>
            <a:ea typeface="黑体" pitchFamily="49" charset="-122"/>
          </a:endParaRPr>
        </a:p>
      </dsp:txBody>
      <dsp:txXfrm>
        <a:off x="2570685" y="1655612"/>
        <a:ext cx="5998266" cy="822619"/>
      </dsp:txXfrm>
    </dsp:sp>
    <dsp:sp modelId="{3E81D65D-D97A-4F8E-9CB2-D207F654457A}">
      <dsp:nvSpPr>
        <dsp:cNvPr id="0" name=""/>
        <dsp:cNvSpPr/>
      </dsp:nvSpPr>
      <dsp:spPr>
        <a:xfrm>
          <a:off x="1619531" y="2478231"/>
          <a:ext cx="1902307" cy="1902307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A1AE7-42DB-4A76-A237-5A5AE9107763}">
      <dsp:nvSpPr>
        <dsp:cNvPr id="0" name=""/>
        <dsp:cNvSpPr/>
      </dsp:nvSpPr>
      <dsp:spPr>
        <a:xfrm>
          <a:off x="2570685" y="2478231"/>
          <a:ext cx="5998266" cy="19023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800" b="1" kern="1200" dirty="0" smtClean="0">
              <a:latin typeface="黑体" pitchFamily="49" charset="-122"/>
              <a:ea typeface="黑体" pitchFamily="49" charset="-122"/>
            </a:rPr>
            <a:t>推进“头奥课程”校本化实施</a:t>
          </a:r>
          <a:endParaRPr lang="zh-CN" altLang="en-US" sz="2800" b="1" kern="1200" dirty="0">
            <a:latin typeface="黑体" pitchFamily="49" charset="-122"/>
            <a:ea typeface="黑体" pitchFamily="49" charset="-122"/>
          </a:endParaRPr>
        </a:p>
      </dsp:txBody>
      <dsp:txXfrm>
        <a:off x="2570685" y="2478231"/>
        <a:ext cx="5998266" cy="822619"/>
      </dsp:txXfrm>
    </dsp:sp>
    <dsp:sp modelId="{837CC08A-9364-4E30-B200-1B7828409FC2}">
      <dsp:nvSpPr>
        <dsp:cNvPr id="0" name=""/>
        <dsp:cNvSpPr/>
      </dsp:nvSpPr>
      <dsp:spPr>
        <a:xfrm>
          <a:off x="2159375" y="3300850"/>
          <a:ext cx="822619" cy="822619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F028DA-AB58-4C61-93ED-A0B3E189BDFE}">
      <dsp:nvSpPr>
        <dsp:cNvPr id="0" name=""/>
        <dsp:cNvSpPr/>
      </dsp:nvSpPr>
      <dsp:spPr>
        <a:xfrm>
          <a:off x="2570685" y="3300850"/>
          <a:ext cx="5998266" cy="8226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800" b="1" kern="1200" dirty="0" smtClean="0">
              <a:latin typeface="黑体" pitchFamily="49" charset="-122"/>
              <a:ea typeface="黑体" pitchFamily="49" charset="-122"/>
            </a:rPr>
            <a:t>推进“</a:t>
          </a:r>
          <a:r>
            <a:rPr lang="en-US" sz="2800" b="1" kern="1200" dirty="0" smtClean="0">
              <a:latin typeface="黑体" pitchFamily="49" charset="-122"/>
              <a:ea typeface="黑体" pitchFamily="49" charset="-122"/>
            </a:rPr>
            <a:t>E</a:t>
          </a:r>
          <a:r>
            <a:rPr lang="zh-CN" sz="2800" b="1" kern="1200" dirty="0" smtClean="0">
              <a:latin typeface="黑体" pitchFamily="49" charset="-122"/>
              <a:ea typeface="黑体" pitchFamily="49" charset="-122"/>
            </a:rPr>
            <a:t>学习”项目</a:t>
          </a:r>
          <a:endParaRPr lang="zh-CN" altLang="en-US" sz="2800" b="1" kern="1200" dirty="0">
            <a:latin typeface="黑体" pitchFamily="49" charset="-122"/>
            <a:ea typeface="黑体" pitchFamily="49" charset="-122"/>
          </a:endParaRPr>
        </a:p>
      </dsp:txBody>
      <dsp:txXfrm>
        <a:off x="2570685" y="3300850"/>
        <a:ext cx="5998266" cy="8226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401CC-3F2B-489B-A9EA-85DE047794AD}">
      <dsp:nvSpPr>
        <dsp:cNvPr id="0" name=""/>
        <dsp:cNvSpPr/>
      </dsp:nvSpPr>
      <dsp:spPr>
        <a:xfrm rot="5400000">
          <a:off x="2026736" y="1389981"/>
          <a:ext cx="1229318" cy="139953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034761F-17ED-4530-8369-A77E96A95F36}">
      <dsp:nvSpPr>
        <dsp:cNvPr id="0" name=""/>
        <dsp:cNvSpPr/>
      </dsp:nvSpPr>
      <dsp:spPr>
        <a:xfrm>
          <a:off x="1701041" y="27256"/>
          <a:ext cx="2069448" cy="144854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500" b="1" kern="1200" dirty="0" smtClean="0"/>
            <a:t>创建集团优质服务保障体系</a:t>
          </a:r>
          <a:endParaRPr lang="zh-CN" altLang="en-US" sz="2500" b="1" kern="1200" dirty="0"/>
        </a:p>
      </dsp:txBody>
      <dsp:txXfrm>
        <a:off x="1771766" y="97981"/>
        <a:ext cx="1927998" cy="1307097"/>
      </dsp:txXfrm>
    </dsp:sp>
    <dsp:sp modelId="{215DE07A-A92D-4353-A159-D98C7573EBB2}">
      <dsp:nvSpPr>
        <dsp:cNvPr id="0" name=""/>
        <dsp:cNvSpPr/>
      </dsp:nvSpPr>
      <dsp:spPr>
        <a:xfrm>
          <a:off x="3770490" y="165408"/>
          <a:ext cx="1505120" cy="1170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526E32-5BE4-4C57-A2A6-123F62E97B3F}">
      <dsp:nvSpPr>
        <dsp:cNvPr id="0" name=""/>
        <dsp:cNvSpPr/>
      </dsp:nvSpPr>
      <dsp:spPr>
        <a:xfrm rot="5400000">
          <a:off x="3742529" y="3017177"/>
          <a:ext cx="1229318" cy="139953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50000"/>
                <a:hueOff val="-13089513"/>
                <a:satOff val="-703"/>
                <a:lumOff val="11364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-13089513"/>
                <a:satOff val="-703"/>
                <a:lumOff val="11364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-13089513"/>
                <a:satOff val="-703"/>
                <a:lumOff val="1136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CE868B2-5CAB-4C91-A8D8-E66DB4F995C4}">
      <dsp:nvSpPr>
        <dsp:cNvPr id="0" name=""/>
        <dsp:cNvSpPr/>
      </dsp:nvSpPr>
      <dsp:spPr>
        <a:xfrm>
          <a:off x="3416835" y="1654453"/>
          <a:ext cx="2069448" cy="144854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500" b="1" kern="1200" dirty="0" smtClean="0"/>
            <a:t>完善集团校园安全保障联动机制</a:t>
          </a:r>
          <a:endParaRPr lang="zh-CN" altLang="en-US" sz="2500" b="1" kern="1200" dirty="0"/>
        </a:p>
      </dsp:txBody>
      <dsp:txXfrm>
        <a:off x="3487560" y="1725178"/>
        <a:ext cx="1927998" cy="1307097"/>
      </dsp:txXfrm>
    </dsp:sp>
    <dsp:sp modelId="{4FE28CEC-F354-4D36-B639-AD1FA376320D}">
      <dsp:nvSpPr>
        <dsp:cNvPr id="0" name=""/>
        <dsp:cNvSpPr/>
      </dsp:nvSpPr>
      <dsp:spPr>
        <a:xfrm>
          <a:off x="5486283" y="1792605"/>
          <a:ext cx="1505120" cy="1170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05887-24CF-4351-A56B-43A8F27FCC27}">
      <dsp:nvSpPr>
        <dsp:cNvPr id="0" name=""/>
        <dsp:cNvSpPr/>
      </dsp:nvSpPr>
      <dsp:spPr>
        <a:xfrm>
          <a:off x="5132628" y="3281649"/>
          <a:ext cx="2069448" cy="144854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500" b="1" kern="1200" dirty="0" smtClean="0"/>
            <a:t>完善集团资源保障共享平台</a:t>
          </a:r>
          <a:endParaRPr lang="zh-CN" altLang="en-US" sz="2500" b="1" kern="1200" dirty="0"/>
        </a:p>
      </dsp:txBody>
      <dsp:txXfrm>
        <a:off x="5203353" y="3352374"/>
        <a:ext cx="1927998" cy="13070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8BD0-43A9-40B2-9BDA-2B76D0288018}">
      <dsp:nvSpPr>
        <dsp:cNvPr id="0" name=""/>
        <dsp:cNvSpPr/>
      </dsp:nvSpPr>
      <dsp:spPr>
        <a:xfrm>
          <a:off x="2198767" y="4096274"/>
          <a:ext cx="2572246" cy="221772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0" kern="1200" dirty="0"/>
        </a:p>
      </dsp:txBody>
      <dsp:txXfrm>
        <a:off x="2597931" y="4440423"/>
        <a:ext cx="1773918" cy="1529427"/>
      </dsp:txXfrm>
    </dsp:sp>
    <dsp:sp modelId="{7D1B599E-7417-45F8-AA2A-1D6CCA838460}">
      <dsp:nvSpPr>
        <dsp:cNvPr id="0" name=""/>
        <dsp:cNvSpPr/>
      </dsp:nvSpPr>
      <dsp:spPr>
        <a:xfrm>
          <a:off x="2265590" y="5075354"/>
          <a:ext cx="301163" cy="2595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4608E-7C90-4893-BB3C-27651BD6C6A9}">
      <dsp:nvSpPr>
        <dsp:cNvPr id="0" name=""/>
        <dsp:cNvSpPr/>
      </dsp:nvSpPr>
      <dsp:spPr>
        <a:xfrm>
          <a:off x="0" y="2905089"/>
          <a:ext cx="2572246" cy="22177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24827-6F8D-45F4-A835-78C8B4E5DBB8}">
      <dsp:nvSpPr>
        <dsp:cNvPr id="0" name=""/>
        <dsp:cNvSpPr/>
      </dsp:nvSpPr>
      <dsp:spPr>
        <a:xfrm>
          <a:off x="1751141" y="4829852"/>
          <a:ext cx="301163" cy="2595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D8EC3-FC73-4637-BDA0-F12D81BCFEA8}">
      <dsp:nvSpPr>
        <dsp:cNvPr id="0" name=""/>
        <dsp:cNvSpPr/>
      </dsp:nvSpPr>
      <dsp:spPr>
        <a:xfrm>
          <a:off x="4390211" y="2878722"/>
          <a:ext cx="2572246" cy="221772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0" kern="1200"/>
        </a:p>
      </dsp:txBody>
      <dsp:txXfrm>
        <a:off x="4789375" y="3222871"/>
        <a:ext cx="1773918" cy="1529427"/>
      </dsp:txXfrm>
    </dsp:sp>
    <dsp:sp modelId="{5DE6097D-67BE-43D4-BF97-1F46F798C2FD}">
      <dsp:nvSpPr>
        <dsp:cNvPr id="0" name=""/>
        <dsp:cNvSpPr/>
      </dsp:nvSpPr>
      <dsp:spPr>
        <a:xfrm>
          <a:off x="6148676" y="4801142"/>
          <a:ext cx="301163" cy="2595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13A07-2FAF-4B2F-B2E5-7B8EE2CB1235}">
      <dsp:nvSpPr>
        <dsp:cNvPr id="0" name=""/>
        <dsp:cNvSpPr/>
      </dsp:nvSpPr>
      <dsp:spPr>
        <a:xfrm>
          <a:off x="6581656" y="4096274"/>
          <a:ext cx="2572246" cy="22177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573E1-74AF-49A4-807F-CB3F15138C39}">
      <dsp:nvSpPr>
        <dsp:cNvPr id="0" name=""/>
        <dsp:cNvSpPr/>
      </dsp:nvSpPr>
      <dsp:spPr>
        <a:xfrm>
          <a:off x="6648479" y="5075354"/>
          <a:ext cx="301163" cy="2595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C95A8-CCDC-4316-8748-289688515155}">
      <dsp:nvSpPr>
        <dsp:cNvPr id="0" name=""/>
        <dsp:cNvSpPr/>
      </dsp:nvSpPr>
      <dsp:spPr>
        <a:xfrm>
          <a:off x="2198767" y="1666444"/>
          <a:ext cx="2572246" cy="221772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0" kern="1200" dirty="0"/>
        </a:p>
      </dsp:txBody>
      <dsp:txXfrm>
        <a:off x="2597931" y="2010593"/>
        <a:ext cx="1773918" cy="1529427"/>
      </dsp:txXfrm>
    </dsp:sp>
    <dsp:sp modelId="{42B46743-AAA7-4143-9797-C3B3A24CF1A1}">
      <dsp:nvSpPr>
        <dsp:cNvPr id="0" name=""/>
        <dsp:cNvSpPr/>
      </dsp:nvSpPr>
      <dsp:spPr>
        <a:xfrm>
          <a:off x="3942586" y="1714490"/>
          <a:ext cx="301163" cy="2595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CD826-1B70-4FFB-8F85-F05A027EA09C}">
      <dsp:nvSpPr>
        <dsp:cNvPr id="0" name=""/>
        <dsp:cNvSpPr/>
      </dsp:nvSpPr>
      <dsp:spPr>
        <a:xfrm>
          <a:off x="4390211" y="454752"/>
          <a:ext cx="2572246" cy="22177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78D48-A7DC-4749-8666-7D816C2155D4}">
      <dsp:nvSpPr>
        <dsp:cNvPr id="0" name=""/>
        <dsp:cNvSpPr/>
      </dsp:nvSpPr>
      <dsp:spPr>
        <a:xfrm>
          <a:off x="4466189" y="1428559"/>
          <a:ext cx="301163" cy="2595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90792-BE17-4C56-8A48-2F07EF4F76B8}">
      <dsp:nvSpPr>
        <dsp:cNvPr id="0" name=""/>
        <dsp:cNvSpPr/>
      </dsp:nvSpPr>
      <dsp:spPr>
        <a:xfrm rot="16200000">
          <a:off x="-1703820" y="1704935"/>
          <a:ext cx="6309320" cy="2899449"/>
        </a:xfrm>
        <a:prstGeom prst="flowChartManualOperati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5100" kern="120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5100" kern="1200"/>
        </a:p>
      </dsp:txBody>
      <dsp:txXfrm rot="5400000">
        <a:off x="1115" y="1261864"/>
        <a:ext cx="2899449" cy="3785592"/>
      </dsp:txXfrm>
    </dsp:sp>
    <dsp:sp modelId="{07529DC8-E418-4E71-AF6C-4AC68C5E5E5F}">
      <dsp:nvSpPr>
        <dsp:cNvPr id="0" name=""/>
        <dsp:cNvSpPr/>
      </dsp:nvSpPr>
      <dsp:spPr>
        <a:xfrm rot="16200000">
          <a:off x="1413087" y="1704935"/>
          <a:ext cx="6309320" cy="2899449"/>
        </a:xfrm>
        <a:prstGeom prst="flowChartManualOperati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5100" kern="120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5100" kern="1200" dirty="0"/>
        </a:p>
      </dsp:txBody>
      <dsp:txXfrm rot="5400000">
        <a:off x="3118022" y="1261864"/>
        <a:ext cx="2899449" cy="3785592"/>
      </dsp:txXfrm>
    </dsp:sp>
    <dsp:sp modelId="{956E8830-3F0D-4E83-A148-2BC4C2914849}">
      <dsp:nvSpPr>
        <dsp:cNvPr id="0" name=""/>
        <dsp:cNvSpPr/>
      </dsp:nvSpPr>
      <dsp:spPr>
        <a:xfrm rot="16200000">
          <a:off x="4529995" y="1704935"/>
          <a:ext cx="6309320" cy="2899449"/>
        </a:xfrm>
        <a:prstGeom prst="flowChartManualOperation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5100" kern="120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5100" kern="1200" dirty="0"/>
        </a:p>
      </dsp:txBody>
      <dsp:txXfrm rot="5400000">
        <a:off x="6234930" y="1261864"/>
        <a:ext cx="2899449" cy="3785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C379C-6241-4CB5-83CE-BD2F0DDB3705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F588D-9120-425D-B0C5-69DC2B1C11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96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7D22E-6E5A-4F4C-9135-A568C41C0B9E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7C30C-D23C-429B-A31B-267EFB62A4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94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D687E-96B6-4B64-9F36-7266029CA3FF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193DF-C926-4129-8A97-BCE206C4F8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4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95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4DAF6-0A7F-4F69-A079-B5C372F33C2C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B103-E59A-48E2-8A3B-069646F380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80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3AD0B-2FF6-4BEC-88F0-C1A535AAF8F5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8A6B-733F-42EC-A6DB-84258038CE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33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B1C9-9FB5-4505-88ED-E2B7987E9638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B3856-BAB5-41AF-A2B6-25FDDCC162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2F01F-93FE-49EA-B764-3E389A4863A7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9267-67F2-40E8-82D7-A6E26BFCBC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41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D7AB5-1E53-4738-9CC4-7E7152F8A5D9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44AC5-D11A-443D-B2F4-AEDDF40E75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0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9549D-A1C1-4454-ACA0-F0A06AE5260F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C90CE-FBE8-44E8-BB12-1F5BA3C847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06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091D3-74B6-426C-8454-7F0CE9712193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467C-B27B-4DAE-ADA7-CFB7743561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77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39CD43E-BDA4-402A-B95D-E46FB1B4C430}" type="datetimeFigureOut">
              <a:rPr lang="zh-CN" altLang="en-US"/>
              <a:pPr>
                <a:defRPr/>
              </a:pPr>
              <a:t>2015/3/27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D4282A9-6FF2-45D6-B619-CFC85BFE06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70.jpeg"/><Relationship Id="rId7" Type="http://schemas.openxmlformats.org/officeDocument/2006/relationships/image" Target="../media/image1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16.jpg"/><Relationship Id="rId4" Type="http://schemas.openxmlformats.org/officeDocument/2006/relationships/image" Target="../media/image71.jpeg"/><Relationship Id="rId9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3438" y="2708275"/>
            <a:ext cx="695642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4800" b="1" dirty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三月，我们一起奔跑前行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7938" y="3702050"/>
            <a:ext cx="24368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b="1" dirty="0">
                <a:solidFill>
                  <a:schemeClr val="accent3">
                    <a:lumMod val="50000"/>
                  </a:schemeClr>
                </a:solidFill>
                <a:ea typeface="宋体" charset="-122"/>
              </a:rPr>
              <a:t>——</a:t>
            </a:r>
            <a:r>
              <a:rPr lang="en-US" altLang="zh-CN" sz="2400" b="1" dirty="0">
                <a:solidFill>
                  <a:schemeClr val="accent3">
                    <a:lumMod val="50000"/>
                  </a:schemeClr>
                </a:solidFill>
                <a:ea typeface="宋体" charset="-122"/>
              </a:rPr>
              <a:t>3</a:t>
            </a:r>
            <a:r>
              <a:rPr lang="zh-CN" altLang="zh-CN" sz="2400" b="1" dirty="0">
                <a:solidFill>
                  <a:schemeClr val="accent3">
                    <a:lumMod val="50000"/>
                  </a:schemeClr>
                </a:solidFill>
                <a:ea typeface="宋体" charset="-122"/>
              </a:rPr>
              <a:t>月绿色简报</a:t>
            </a:r>
            <a:endParaRPr lang="zh-CN" altLang="en-US" sz="2400" b="1" dirty="0">
              <a:solidFill>
                <a:schemeClr val="accent3">
                  <a:lumMod val="50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124075" y="3644900"/>
            <a:ext cx="54006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6" y="1700808"/>
            <a:ext cx="6847553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76250"/>
            <a:ext cx="71400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苹果进行时：</a:t>
            </a:r>
            <a:endParaRPr lang="en-US" altLang="zh-CN" sz="4000" b="1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40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zh-CN" sz="40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一周</a:t>
            </a:r>
            <a:r>
              <a:rPr lang="zh-CN" altLang="zh-CN" sz="40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喜洋洋的成长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98" y="3539397"/>
            <a:ext cx="2088232" cy="28889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60" y="548680"/>
            <a:ext cx="2538282" cy="33843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1" y="3362258"/>
            <a:ext cx="2166369" cy="28884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33" y="692696"/>
            <a:ext cx="2538281" cy="33843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34005"/>
            <a:ext cx="2170782" cy="289437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73471" y="1607188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3600" b="1" dirty="0" smtClean="0">
                <a:latin typeface="华康少女文字W5(P)" pitchFamily="82" charset="-122"/>
                <a:ea typeface="华康少女文字W5(P)" pitchFamily="82" charset="-122"/>
              </a:rPr>
              <a:t>一年级</a:t>
            </a:r>
            <a:endParaRPr lang="zh-CN" altLang="en-US" sz="3600" b="1" dirty="0">
              <a:latin typeface="华康少女文字W5(P)" pitchFamily="82" charset="-122"/>
              <a:ea typeface="华康少女文字W5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944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875" y="213667"/>
            <a:ext cx="1569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 smtClean="0">
                <a:latin typeface="华康少女文字W5(P)" pitchFamily="82" charset="-122"/>
                <a:ea typeface="华康少女文字W5(P)" pitchFamily="82" charset="-122"/>
              </a:rPr>
              <a:t>二</a:t>
            </a:r>
            <a:r>
              <a:rPr lang="zh-CN" altLang="zh-CN" sz="3600" b="1" dirty="0" smtClean="0">
                <a:latin typeface="华康少女文字W5(P)" pitchFamily="82" charset="-122"/>
                <a:ea typeface="华康少女文字W5(P)" pitchFamily="82" charset="-122"/>
              </a:rPr>
              <a:t>年级</a:t>
            </a:r>
            <a:endParaRPr lang="zh-CN" altLang="en-US" sz="3600" b="1" dirty="0">
              <a:latin typeface="华康少女文字W5(P)" pitchFamily="82" charset="-122"/>
              <a:ea typeface="华康少女文字W5(P)" pitchFamily="8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66" y="3588231"/>
            <a:ext cx="2787043" cy="27870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1" y="3588232"/>
            <a:ext cx="2787043" cy="27870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58" y="843283"/>
            <a:ext cx="2803703" cy="28037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15" y="832097"/>
            <a:ext cx="2787043" cy="2787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2" y="843283"/>
            <a:ext cx="2787042" cy="27870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09" y="3619945"/>
            <a:ext cx="2786252" cy="2755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620688"/>
            <a:ext cx="1569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 smtClean="0">
                <a:latin typeface="华康少女文字W5(P)" pitchFamily="82" charset="-122"/>
                <a:ea typeface="华康少女文字W5(P)" pitchFamily="82" charset="-122"/>
              </a:rPr>
              <a:t>三</a:t>
            </a:r>
            <a:r>
              <a:rPr lang="zh-CN" altLang="zh-CN" sz="3600" b="1" dirty="0" smtClean="0">
                <a:latin typeface="华康少女文字W5(P)" pitchFamily="82" charset="-122"/>
                <a:ea typeface="华康少女文字W5(P)" pitchFamily="82" charset="-122"/>
              </a:rPr>
              <a:t>年级</a:t>
            </a:r>
            <a:endParaRPr lang="zh-CN" altLang="en-US" sz="3600" b="1" dirty="0">
              <a:latin typeface="华康少女文字W5(P)" pitchFamily="82" charset="-122"/>
              <a:ea typeface="华康少女文字W5(P)" pitchFamily="8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913"/>
            <a:ext cx="3039669" cy="4562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71" y="2116589"/>
            <a:ext cx="2794406" cy="39151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38" y="1439311"/>
            <a:ext cx="2794406" cy="391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836712"/>
            <a:ext cx="1569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 smtClean="0">
                <a:latin typeface="华康少女文字W5(P)" pitchFamily="82" charset="-122"/>
                <a:ea typeface="华康少女文字W5(P)" pitchFamily="82" charset="-122"/>
              </a:rPr>
              <a:t>四</a:t>
            </a:r>
            <a:r>
              <a:rPr lang="zh-CN" altLang="zh-CN" sz="3600" b="1" dirty="0" smtClean="0">
                <a:latin typeface="华康少女文字W5(P)" pitchFamily="82" charset="-122"/>
                <a:ea typeface="华康少女文字W5(P)" pitchFamily="82" charset="-122"/>
              </a:rPr>
              <a:t>年级</a:t>
            </a:r>
            <a:endParaRPr lang="zh-CN" altLang="en-US" sz="3600" b="1" dirty="0">
              <a:latin typeface="华康少女文字W5(P)" pitchFamily="82" charset="-122"/>
              <a:ea typeface="华康少女文字W5(P)" pitchFamily="82" charset="-122"/>
            </a:endParaRPr>
          </a:p>
        </p:txBody>
      </p:sp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3607948807"/>
              </p:ext>
            </p:extLst>
          </p:nvPr>
        </p:nvGraphicFramePr>
        <p:xfrm>
          <a:off x="-9904" y="260648"/>
          <a:ext cx="9153903" cy="676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30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1B599E-7417-45F8-AA2A-1D6CCA838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graphicEl>
                                              <a:dgm id="{7D1B599E-7417-45F8-AA2A-1D6CCA838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2C8BD0-43A9-40B2-9BDA-2B76D0288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>
                                            <p:graphicEl>
                                              <a:dgm id="{B52C8BD0-43A9-40B2-9BDA-2B76D02880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E24827-6F8D-45F4-A835-78C8B4E5D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>
                                            <p:graphicEl>
                                              <a:dgm id="{3AE24827-6F8D-45F4-A835-78C8B4E5DB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14608E-7C90-4893-BB3C-27651BD6C6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>
                                            <p:graphicEl>
                                              <a:dgm id="{5014608E-7C90-4893-BB3C-27651BD6C6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E6097D-67BE-43D4-BF97-1F46F798C2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>
                                            <p:graphicEl>
                                              <a:dgm id="{5DE6097D-67BE-43D4-BF97-1F46F798C2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FD8EC3-FC73-4637-BDA0-F12D81BCF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>
                                            <p:graphicEl>
                                              <a:dgm id="{85FD8EC3-FC73-4637-BDA0-F12D81BCFE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F573E1-74AF-49A4-807F-CB3F15138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>
                                            <p:graphicEl>
                                              <a:dgm id="{8CF573E1-74AF-49A4-807F-CB3F15138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713A07-2FAF-4B2F-B2E5-7B8EE2CB1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>
                                            <p:graphicEl>
                                              <a:dgm id="{67713A07-2FAF-4B2F-B2E5-7B8EE2CB1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B46743-AAA7-4143-9797-C3B3A24CF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>
                                            <p:graphicEl>
                                              <a:dgm id="{42B46743-AAA7-4143-9797-C3B3A24CF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BC95A8-CCDC-4316-8748-289688515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">
                                            <p:graphicEl>
                                              <a:dgm id="{39BC95A8-CCDC-4316-8748-289688515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978D48-A7DC-4749-8666-7D816C215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>
                                            <p:graphicEl>
                                              <a:dgm id="{F4978D48-A7DC-4749-8666-7D816C2155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1CD826-1B70-4FFB-8F85-F05A027EA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>
                                            <p:graphicEl>
                                              <a:dgm id="{9C1CD826-1B70-4FFB-8F85-F05A027EA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74339" y="30636"/>
            <a:ext cx="1569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 smtClean="0">
                <a:latin typeface="华康少女文字W5(P)" pitchFamily="82" charset="-122"/>
                <a:ea typeface="华康少女文字W5(P)" pitchFamily="82" charset="-122"/>
              </a:rPr>
              <a:t>五</a:t>
            </a:r>
            <a:r>
              <a:rPr lang="zh-CN" altLang="zh-CN" sz="3600" b="1" dirty="0" smtClean="0">
                <a:latin typeface="华康少女文字W5(P)" pitchFamily="82" charset="-122"/>
                <a:ea typeface="华康少女文字W5(P)" pitchFamily="82" charset="-122"/>
              </a:rPr>
              <a:t>年级</a:t>
            </a:r>
            <a:endParaRPr lang="zh-CN" altLang="en-US" sz="3600" b="1" dirty="0">
              <a:latin typeface="华康少女文字W5(P)" pitchFamily="82" charset="-122"/>
              <a:ea typeface="华康少女文字W5(P)" pitchFamily="82" charset="-122"/>
            </a:endParaRP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1274124207"/>
              </p:ext>
            </p:extLst>
          </p:nvPr>
        </p:nvGraphicFramePr>
        <p:xfrm>
          <a:off x="8504" y="548680"/>
          <a:ext cx="9135495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407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A90792-BE17-4C56-8A48-2F07EF4F76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07A90792-BE17-4C56-8A48-2F07EF4F76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07A90792-BE17-4C56-8A48-2F07EF4F76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07A90792-BE17-4C56-8A48-2F07EF4F76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529DC8-E418-4E71-AF6C-4AC68C5E5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07529DC8-E418-4E71-AF6C-4AC68C5E5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07529DC8-E418-4E71-AF6C-4AC68C5E5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07529DC8-E418-4E71-AF6C-4AC68C5E5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6E8830-3F0D-4E83-A148-2BC4C29148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956E8830-3F0D-4E83-A148-2BC4C29148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956E8830-3F0D-4E83-A148-2BC4C29148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956E8830-3F0D-4E83-A148-2BC4C29148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452320" y="6210774"/>
            <a:ext cx="1569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latin typeface="华康少女文字W5(P)" pitchFamily="82" charset="-122"/>
                <a:ea typeface="华康少女文字W5(P)" pitchFamily="82" charset="-122"/>
              </a:rPr>
              <a:t>六</a:t>
            </a:r>
            <a:r>
              <a:rPr lang="zh-CN" altLang="zh-CN" sz="3600" b="1" dirty="0" smtClean="0">
                <a:latin typeface="华康少女文字W5(P)" pitchFamily="82" charset="-122"/>
                <a:ea typeface="华康少女文字W5(P)" pitchFamily="82" charset="-122"/>
              </a:rPr>
              <a:t>年级</a:t>
            </a:r>
            <a:endParaRPr lang="zh-CN" altLang="en-US" sz="3600" b="1" dirty="0">
              <a:latin typeface="华康少女文字W5(P)" pitchFamily="82" charset="-122"/>
              <a:ea typeface="华康少女文字W5(P)" pitchFamily="8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790">
            <a:off x="481719" y="704990"/>
            <a:ext cx="2850126" cy="42794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388">
            <a:off x="2771146" y="1857071"/>
            <a:ext cx="3194670" cy="47968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097">
            <a:off x="5604007" y="628357"/>
            <a:ext cx="3169611" cy="47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964"/>
            <a:ext cx="9134464" cy="568446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76250"/>
            <a:ext cx="70711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课堂与转型</a:t>
            </a:r>
            <a:r>
              <a:rPr lang="zh-CN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4000" b="1" dirty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 smtClean="0"/>
              <a:t>              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场静悄悄的革命</a:t>
            </a:r>
            <a:endParaRPr lang="zh-CN" altLang="zh-CN" sz="40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44828" y="3895362"/>
            <a:ext cx="64315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zh-CN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课堂</a:t>
            </a:r>
            <a:r>
              <a:rPr lang="zh-CN" altLang="zh-C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是教学的第一阵地。</a:t>
            </a:r>
            <a:endParaRPr lang="zh-CN" alt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68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29336" y="785890"/>
            <a:ext cx="2448272" cy="5136968"/>
            <a:chOff x="329336" y="785890"/>
            <a:chExt cx="2448272" cy="5136968"/>
          </a:xfrm>
        </p:grpSpPr>
        <p:sp>
          <p:nvSpPr>
            <p:cNvPr id="2" name="矩形 1"/>
            <p:cNvSpPr/>
            <p:nvPr/>
          </p:nvSpPr>
          <p:spPr>
            <a:xfrm>
              <a:off x="922530" y="5399638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latin typeface="迷你简卡通" pitchFamily="65" charset="-122"/>
                  <a:ea typeface="迷你简卡通" pitchFamily="65" charset="-122"/>
                </a:rPr>
                <a:t>语文组</a:t>
              </a:r>
              <a:endParaRPr lang="zh-CN" altLang="en-US" sz="2800" b="1" dirty="0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29336" y="785890"/>
              <a:ext cx="2448272" cy="4175340"/>
              <a:chOff x="792628" y="692696"/>
              <a:chExt cx="2962909" cy="4776716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74"/>
              <a:stretch/>
            </p:blipFill>
            <p:spPr>
              <a:xfrm>
                <a:off x="792628" y="692696"/>
                <a:ext cx="2962909" cy="237501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74"/>
              <a:stretch/>
            </p:blipFill>
            <p:spPr>
              <a:xfrm>
                <a:off x="792628" y="3067712"/>
                <a:ext cx="2962909" cy="24017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cxnSp>
        <p:nvCxnSpPr>
          <p:cNvPr id="9" name="直接连接符 8"/>
          <p:cNvCxnSpPr/>
          <p:nvPr/>
        </p:nvCxnSpPr>
        <p:spPr>
          <a:xfrm>
            <a:off x="3131840" y="2929906"/>
            <a:ext cx="0" cy="3379414"/>
          </a:xfrm>
          <a:prstGeom prst="line">
            <a:avLst/>
          </a:prstGeom>
          <a:ln w="444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300192" y="693820"/>
            <a:ext cx="0" cy="3379414"/>
          </a:xfrm>
          <a:prstGeom prst="line">
            <a:avLst/>
          </a:prstGeom>
          <a:ln w="444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3491880" y="785762"/>
            <a:ext cx="2376264" cy="5398706"/>
            <a:chOff x="3491880" y="785762"/>
            <a:chExt cx="2376264" cy="5398706"/>
          </a:xfrm>
        </p:grpSpPr>
        <p:sp>
          <p:nvSpPr>
            <p:cNvPr id="3" name="矩形 2"/>
            <p:cNvSpPr/>
            <p:nvPr/>
          </p:nvSpPr>
          <p:spPr>
            <a:xfrm>
              <a:off x="4046665" y="785762"/>
              <a:ext cx="12666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latin typeface="迷你简卡通" pitchFamily="65" charset="-122"/>
                  <a:ea typeface="迷你简卡通" pitchFamily="65" charset="-122"/>
                </a:rPr>
                <a:t>数学组</a:t>
              </a:r>
              <a:endParaRPr lang="zh-CN" altLang="en-US" sz="2800" b="1" dirty="0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491880" y="1582648"/>
              <a:ext cx="2376264" cy="4601820"/>
              <a:chOff x="3779913" y="315168"/>
              <a:chExt cx="2543530" cy="4699380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9913" y="315168"/>
                <a:ext cx="2543530" cy="261473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1" r="10838" b="14248"/>
              <a:stretch/>
            </p:blipFill>
            <p:spPr>
              <a:xfrm>
                <a:off x="3779913" y="2929906"/>
                <a:ext cx="2543530" cy="20846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grpSp>
        <p:nvGrpSpPr>
          <p:cNvPr id="19" name="组合 18"/>
          <p:cNvGrpSpPr/>
          <p:nvPr/>
        </p:nvGrpSpPr>
        <p:grpSpPr>
          <a:xfrm>
            <a:off x="6599293" y="690240"/>
            <a:ext cx="2416036" cy="5029724"/>
            <a:chOff x="6599293" y="690240"/>
            <a:chExt cx="2416036" cy="5029724"/>
          </a:xfrm>
        </p:grpSpPr>
        <p:sp>
          <p:nvSpPr>
            <p:cNvPr id="4" name="矩形 3"/>
            <p:cNvSpPr/>
            <p:nvPr/>
          </p:nvSpPr>
          <p:spPr>
            <a:xfrm>
              <a:off x="7184230" y="5196744"/>
              <a:ext cx="12666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latin typeface="迷你简卡通" pitchFamily="65" charset="-122"/>
                  <a:ea typeface="迷你简卡通" pitchFamily="65" charset="-122"/>
                </a:rPr>
                <a:t>英语组</a:t>
              </a:r>
              <a:endParaRPr lang="zh-CN" altLang="en-US" sz="2800" b="1" dirty="0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6599293" y="690240"/>
              <a:ext cx="2416036" cy="3791170"/>
              <a:chOff x="6588224" y="1077990"/>
              <a:chExt cx="2416036" cy="3541623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24" y="1077990"/>
                <a:ext cx="2416036" cy="181202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49" t="23077" r="31100" b="21265"/>
              <a:stretch/>
            </p:blipFill>
            <p:spPr>
              <a:xfrm>
                <a:off x="6608758" y="2890017"/>
                <a:ext cx="2395501" cy="172959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656027" cy="25838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24" y="910588"/>
            <a:ext cx="3649096" cy="511256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87624" y="3348582"/>
            <a:ext cx="4346048" cy="3245955"/>
            <a:chOff x="1907704" y="2056643"/>
            <a:chExt cx="4346048" cy="324595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2056643"/>
              <a:ext cx="4346048" cy="32459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360" y="3656161"/>
              <a:ext cx="2204435" cy="16464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7" name="矩形 6"/>
          <p:cNvSpPr/>
          <p:nvPr/>
        </p:nvSpPr>
        <p:spPr>
          <a:xfrm>
            <a:off x="3779912" y="1412776"/>
            <a:ext cx="1528160" cy="1569660"/>
          </a:xfrm>
          <a:prstGeom prst="rect">
            <a:avLst/>
          </a:prstGeom>
          <a:ln w="25400">
            <a:solidFill>
              <a:schemeClr val="accent3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迷你简卡通" pitchFamily="65" charset="-122"/>
                <a:ea typeface="迷你简卡通" pitchFamily="65" charset="-122"/>
              </a:rPr>
              <a:t>美术组</a:t>
            </a:r>
            <a:endParaRPr lang="en-US" altLang="zh-CN" sz="3200" b="1" dirty="0" smtClean="0">
              <a:latin typeface="迷你简卡通" pitchFamily="65" charset="-122"/>
              <a:ea typeface="迷你简卡通" pitchFamily="65" charset="-122"/>
            </a:endParaRPr>
          </a:p>
          <a:p>
            <a:r>
              <a:rPr lang="zh-CN" altLang="en-US" sz="3200" b="1" dirty="0" smtClean="0">
                <a:latin typeface="迷你简卡通" pitchFamily="65" charset="-122"/>
                <a:ea typeface="迷你简卡通" pitchFamily="65" charset="-122"/>
              </a:rPr>
              <a:t>信科组</a:t>
            </a:r>
            <a:endParaRPr lang="en-US" altLang="zh-CN" sz="3200" b="1" dirty="0" smtClean="0">
              <a:latin typeface="迷你简卡通" pitchFamily="65" charset="-122"/>
              <a:ea typeface="迷你简卡通" pitchFamily="65" charset="-122"/>
            </a:endParaRPr>
          </a:p>
          <a:p>
            <a:r>
              <a:rPr lang="zh-CN" altLang="en-US" sz="3200" b="1" dirty="0" smtClean="0">
                <a:latin typeface="迷你简卡通" pitchFamily="65" charset="-122"/>
                <a:ea typeface="迷你简卡通" pitchFamily="65" charset="-122"/>
              </a:rPr>
              <a:t>音乐组</a:t>
            </a:r>
            <a:endParaRPr lang="zh-CN" altLang="en-US" sz="3200" b="1" dirty="0">
              <a:latin typeface="迷你简卡通" pitchFamily="65" charset="-122"/>
              <a:ea typeface="迷你简卡通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33375"/>
            <a:ext cx="56959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8" y="1916832"/>
            <a:ext cx="3933056" cy="3057296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92D05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extrusionH="76200" contourW="7620">
            <a:bevelT w="95250" h="31750"/>
            <a:extrusionClr>
              <a:schemeClr val="accent3">
                <a:lumMod val="75000"/>
              </a:schemeClr>
            </a:extrusionClr>
            <a:contourClr>
              <a:schemeClr val="accent3">
                <a:lumMod val="75000"/>
              </a:schemeClr>
            </a:contourClr>
          </a:sp3d>
        </p:spPr>
      </p:pic>
      <p:cxnSp>
        <p:nvCxnSpPr>
          <p:cNvPr id="7" name="直接连接符 6"/>
          <p:cNvCxnSpPr/>
          <p:nvPr/>
        </p:nvCxnSpPr>
        <p:spPr>
          <a:xfrm flipV="1">
            <a:off x="4859338" y="1628775"/>
            <a:ext cx="0" cy="417671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76825" y="2906713"/>
            <a:ext cx="3876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4800" b="1" dirty="0">
                <a:solidFill>
                  <a:schemeClr val="accent3">
                    <a:lumMod val="50000"/>
                  </a:schemeClr>
                </a:solidFill>
                <a:latin typeface="华文新魏" pitchFamily="2" charset="-122"/>
                <a:ea typeface="华文新魏" pitchFamily="2" charset="-122"/>
              </a:rPr>
              <a:t>未雨绸缪</a:t>
            </a:r>
            <a:endParaRPr lang="en-US" altLang="zh-CN" sz="4800" b="1" dirty="0">
              <a:solidFill>
                <a:schemeClr val="accent3">
                  <a:lumMod val="50000"/>
                </a:schemeClr>
              </a:solidFill>
              <a:latin typeface="华文新魏" pitchFamily="2" charset="-122"/>
              <a:ea typeface="华文新魏" pitchFamily="2" charset="-122"/>
            </a:endParaRPr>
          </a:p>
          <a:p>
            <a:pPr>
              <a:defRPr/>
            </a:pPr>
            <a:r>
              <a:rPr lang="zh-CN" altLang="zh-CN" sz="3200" b="1" dirty="0">
                <a:solidFill>
                  <a:schemeClr val="accent3">
                    <a:lumMod val="50000"/>
                  </a:schemeClr>
                </a:solidFill>
                <a:latin typeface="华文新魏" pitchFamily="2" charset="-122"/>
                <a:ea typeface="华文新魏" pitchFamily="2" charset="-122"/>
              </a:rPr>
              <a:t>——积聚奔跑的力量</a:t>
            </a:r>
            <a:endParaRPr lang="zh-CN" altLang="zh-CN" sz="3200" dirty="0">
              <a:solidFill>
                <a:schemeClr val="accent3">
                  <a:lumMod val="50000"/>
                </a:schemeClr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964"/>
            <a:ext cx="9134464" cy="568446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76250"/>
            <a:ext cx="70711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课堂与转型</a:t>
            </a:r>
            <a:r>
              <a:rPr lang="zh-CN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4000" b="1" dirty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 smtClean="0"/>
              <a:t>              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场静悄悄的革命</a:t>
            </a:r>
            <a:endParaRPr lang="zh-CN" altLang="zh-CN" sz="40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6238" y="3895362"/>
            <a:ext cx="87687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课堂转型，</a:t>
            </a:r>
            <a:r>
              <a:rPr lang="zh-CN" alt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一场静悄悄的革命。</a:t>
            </a:r>
            <a:endParaRPr lang="zh-CN" alt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75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39552" y="764704"/>
            <a:ext cx="3240360" cy="1152128"/>
            <a:chOff x="539552" y="764704"/>
            <a:chExt cx="3873336" cy="1540044"/>
          </a:xfrm>
        </p:grpSpPr>
        <p:sp>
          <p:nvSpPr>
            <p:cNvPr id="4" name="矩形 3"/>
            <p:cNvSpPr/>
            <p:nvPr/>
          </p:nvSpPr>
          <p:spPr>
            <a:xfrm>
              <a:off x="1259632" y="1196752"/>
              <a:ext cx="3024336" cy="93610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弦形 2"/>
            <p:cNvSpPr/>
            <p:nvPr/>
          </p:nvSpPr>
          <p:spPr>
            <a:xfrm>
              <a:off x="539552" y="764704"/>
              <a:ext cx="2088232" cy="1512168"/>
            </a:xfrm>
            <a:prstGeom prst="chor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842680" y="1196752"/>
              <a:ext cx="3570208" cy="110799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>
              <a:spAutoFit/>
            </a:bodyPr>
            <a:lstStyle/>
            <a:p>
              <a:r>
                <a:rPr lang="zh-CN" altLang="en-US" sz="6600" dirty="0" smtClean="0">
                  <a:solidFill>
                    <a:schemeClr val="bg1"/>
                  </a:solidFill>
                  <a:latin typeface="华文行楷" pitchFamily="2" charset="-122"/>
                  <a:ea typeface="华文行楷" pitchFamily="2" charset="-122"/>
                </a:rPr>
                <a:t>名师讲坛</a:t>
              </a:r>
              <a:endParaRPr lang="zh-CN" altLang="en-US" sz="660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85768" y="1168876"/>
              <a:ext cx="3570208" cy="110799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>
              <a:spAutoFit/>
            </a:bodyPr>
            <a:lstStyle/>
            <a:p>
              <a:r>
                <a:rPr lang="zh-CN" altLang="en-US" sz="6600" dirty="0" smtClean="0">
                  <a:latin typeface="华文行楷" pitchFamily="2" charset="-122"/>
                  <a:ea typeface="华文行楷" pitchFamily="2" charset="-122"/>
                </a:rPr>
                <a:t>名师讲坛</a:t>
              </a:r>
              <a:endParaRPr lang="zh-CN" altLang="en-US" sz="6600" dirty="0">
                <a:latin typeface="华文行楷" pitchFamily="2" charset="-122"/>
                <a:ea typeface="华文行楷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4" y="3356992"/>
            <a:ext cx="330847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70" y="1431884"/>
            <a:ext cx="4438155" cy="328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9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76250"/>
            <a:ext cx="70711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课堂与转型</a:t>
            </a:r>
            <a:r>
              <a:rPr lang="zh-CN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4000" b="1" dirty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 smtClean="0"/>
              <a:t>              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场静悄悄的革命</a:t>
            </a:r>
            <a:endParaRPr lang="zh-CN" altLang="zh-CN" sz="40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560" y="3068960"/>
            <a:ext cx="79752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课堂转型，</a:t>
            </a:r>
            <a:r>
              <a:rPr lang="zh-CN" alt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规范不丢。</a:t>
            </a:r>
          </a:p>
        </p:txBody>
      </p:sp>
      <p:sp>
        <p:nvSpPr>
          <p:cNvPr id="2" name="L 形 1"/>
          <p:cNvSpPr/>
          <p:nvPr/>
        </p:nvSpPr>
        <p:spPr>
          <a:xfrm>
            <a:off x="368716" y="4084622"/>
            <a:ext cx="485685" cy="471827"/>
          </a:xfrm>
          <a:prstGeom prst="corne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L 形 6"/>
          <p:cNvSpPr/>
          <p:nvPr/>
        </p:nvSpPr>
        <p:spPr>
          <a:xfrm rot="10800000">
            <a:off x="7668344" y="2833046"/>
            <a:ext cx="485685" cy="471827"/>
          </a:xfrm>
          <a:prstGeom prst="corne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3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969"/>
            <a:ext cx="9144000" cy="5717237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76250"/>
            <a:ext cx="70711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课程与素养</a:t>
            </a:r>
            <a:r>
              <a:rPr lang="zh-CN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4000" b="1" dirty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 smtClean="0"/>
              <a:t>              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次接地气的分享</a:t>
            </a:r>
            <a:endParaRPr lang="zh-CN" altLang="zh-CN" sz="40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851759"/>
            <a:ext cx="3629912" cy="272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61048"/>
            <a:ext cx="2590232" cy="1942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06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68224"/>
            <a:ext cx="3522089" cy="41648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76250"/>
            <a:ext cx="71400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安全与健康：</a:t>
            </a:r>
            <a:endParaRPr lang="en-US" altLang="zh-CN" sz="4000" b="1" dirty="0" smtClean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en-US" sz="4000" b="1" dirty="0" smtClean="0">
                <a:latin typeface="黑体" pitchFamily="49" charset="-122"/>
                <a:ea typeface="黑体" pitchFamily="49" charset="-122"/>
              </a:rPr>
              <a:t>一份最暖心的关怀</a:t>
            </a:r>
            <a:endParaRPr lang="zh-CN" altLang="zh-CN" sz="40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7658" y="2516751"/>
            <a:ext cx="6340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>
                <a:latin typeface="迷你简卡通" pitchFamily="65" charset="-122"/>
                <a:ea typeface="迷你简卡通" pitchFamily="65" charset="-122"/>
              </a:rPr>
              <a:t>感谢可爱的值岗天使！</a:t>
            </a:r>
            <a:endParaRPr lang="zh-CN" altLang="en-US" sz="4800" b="1" dirty="0">
              <a:latin typeface="迷你简卡通" pitchFamily="65" charset="-122"/>
              <a:ea typeface="迷你简卡通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274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76250"/>
            <a:ext cx="71400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安全与健康：</a:t>
            </a:r>
            <a:endParaRPr lang="en-US" altLang="zh-CN" sz="4000" b="1" dirty="0" smtClean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en-US" sz="4000" b="1" dirty="0" smtClean="0">
                <a:latin typeface="黑体" pitchFamily="49" charset="-122"/>
                <a:ea typeface="黑体" pitchFamily="49" charset="-122"/>
              </a:rPr>
              <a:t>一份最暖心的关怀</a:t>
            </a:r>
            <a:endParaRPr lang="zh-CN" altLang="zh-CN" sz="4000" b="1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191" y="2132856"/>
            <a:ext cx="9133809" cy="2520280"/>
            <a:chOff x="107950" y="2636912"/>
            <a:chExt cx="8876928" cy="22215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50" y="2636912"/>
              <a:ext cx="2958976" cy="22192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902" y="2639220"/>
              <a:ext cx="2958976" cy="22192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926" y="2639220"/>
              <a:ext cx="2958976" cy="22192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矩形 8"/>
          <p:cNvSpPr/>
          <p:nvPr/>
        </p:nvSpPr>
        <p:spPr>
          <a:xfrm>
            <a:off x="2330326" y="5085184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“最喜欢的十大菜品”评选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75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33375"/>
            <a:ext cx="56959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6"/>
          <p:cNvCxnSpPr/>
          <p:nvPr/>
        </p:nvCxnSpPr>
        <p:spPr>
          <a:xfrm flipV="1">
            <a:off x="4859338" y="1628775"/>
            <a:ext cx="0" cy="417671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76825" y="2906713"/>
            <a:ext cx="3876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4800" b="1" dirty="0">
                <a:solidFill>
                  <a:schemeClr val="accent3">
                    <a:lumMod val="50000"/>
                  </a:schemeClr>
                </a:solidFill>
                <a:latin typeface="华文新魏" pitchFamily="2" charset="-122"/>
                <a:ea typeface="华文新魏" pitchFamily="2" charset="-122"/>
              </a:rPr>
              <a:t>春暖花开</a:t>
            </a:r>
            <a:endParaRPr lang="en-US" altLang="zh-CN" sz="4800" b="1" dirty="0">
              <a:solidFill>
                <a:schemeClr val="accent3">
                  <a:lumMod val="50000"/>
                </a:schemeClr>
              </a:solidFill>
              <a:latin typeface="华文新魏" pitchFamily="2" charset="-122"/>
              <a:ea typeface="华文新魏" pitchFamily="2" charset="-122"/>
            </a:endParaRPr>
          </a:p>
          <a:p>
            <a:pPr>
              <a:defRPr/>
            </a:pPr>
            <a:r>
              <a:rPr lang="zh-CN" altLang="zh-CN" sz="3200" b="1" dirty="0">
                <a:solidFill>
                  <a:schemeClr val="accent3">
                    <a:lumMod val="50000"/>
                  </a:schemeClr>
                </a:solidFill>
                <a:latin typeface="华文新魏" pitchFamily="2" charset="-122"/>
                <a:ea typeface="华文新魏" pitchFamily="2" charset="-122"/>
              </a:rPr>
              <a:t>——体味奔跑的幸福</a:t>
            </a:r>
          </a:p>
        </p:txBody>
      </p:sp>
      <p:sp>
        <p:nvSpPr>
          <p:cNvPr id="2" name="椭圆 1"/>
          <p:cNvSpPr/>
          <p:nvPr/>
        </p:nvSpPr>
        <p:spPr>
          <a:xfrm>
            <a:off x="468313" y="1963738"/>
            <a:ext cx="4071937" cy="31686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4" y="1678917"/>
            <a:ext cx="2297832" cy="17233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5" y="3384581"/>
            <a:ext cx="2264657" cy="16984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73" y="1679209"/>
            <a:ext cx="2273829" cy="17053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32" y="5066169"/>
            <a:ext cx="2245670" cy="16842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3" y="5033817"/>
            <a:ext cx="2297832" cy="172337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19876" y="1678917"/>
            <a:ext cx="2236497" cy="1705664"/>
          </a:xfrm>
          <a:prstGeom prst="rect">
            <a:avLst/>
          </a:prstGeom>
          <a:blipFill>
            <a:blip r:embed="rId7"/>
            <a:stretch>
              <a:fillRect l="-12000" t="1000" b="-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433954" y="5082451"/>
            <a:ext cx="2236497" cy="1705664"/>
          </a:xfrm>
          <a:prstGeom prst="rect">
            <a:avLst/>
          </a:prstGeom>
          <a:blipFill>
            <a:blip r:embed="rId8"/>
            <a:stretch>
              <a:fillRect l="-12000" t="1000" b="-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122044" y="3427323"/>
            <a:ext cx="2297832" cy="1606494"/>
          </a:xfrm>
          <a:prstGeom prst="rect">
            <a:avLst/>
          </a:prstGeom>
          <a:blipFill>
            <a:blip r:embed="rId9"/>
            <a:stretch>
              <a:fillRect l="-12000" t="1000" b="-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704186" y="3384581"/>
            <a:ext cx="2226016" cy="1681588"/>
          </a:xfrm>
          <a:prstGeom prst="rect">
            <a:avLst/>
          </a:prstGeom>
          <a:blipFill>
            <a:blip r:embed="rId10"/>
            <a:stretch>
              <a:fillRect l="-12000" t="1000" b="-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22043" y="1678917"/>
            <a:ext cx="6808159" cy="5078274"/>
          </a:xfrm>
          <a:prstGeom prst="rect">
            <a:avLst/>
          </a:prstGeom>
          <a:noFill/>
          <a:ln w="98425">
            <a:solidFill>
              <a:schemeClr val="tx2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04664"/>
            <a:ext cx="86837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庆典与说吧</a:t>
            </a:r>
            <a:r>
              <a:rPr lang="zh-CN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4000" b="1" dirty="0" smtClean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你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是快乐的，我是幸福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的</a:t>
            </a:r>
            <a:endParaRPr lang="en-US" altLang="zh-CN" sz="4000" b="1" dirty="0" smtClean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001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3" y="1678916"/>
            <a:ext cx="3266671" cy="245000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43" y="4218054"/>
            <a:ext cx="3471187" cy="251425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4449843" y="1678916"/>
            <a:ext cx="3443027" cy="2450003"/>
          </a:xfrm>
          <a:prstGeom prst="rect">
            <a:avLst/>
          </a:prstGeom>
          <a:blipFill>
            <a:blip r:embed="rId4"/>
            <a:stretch>
              <a:fillRect l="-12000" t="1000" b="-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141698" y="4218054"/>
            <a:ext cx="3247016" cy="2514255"/>
          </a:xfrm>
          <a:prstGeom prst="rect">
            <a:avLst/>
          </a:prstGeom>
          <a:blipFill>
            <a:blip r:embed="rId5"/>
            <a:stretch>
              <a:fillRect l="-12000" t="1000" b="-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22043" y="1678917"/>
            <a:ext cx="6808159" cy="5078274"/>
          </a:xfrm>
          <a:prstGeom prst="rect">
            <a:avLst/>
          </a:prstGeom>
          <a:noFill/>
          <a:ln w="98425">
            <a:solidFill>
              <a:schemeClr val="tx2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04664"/>
            <a:ext cx="86837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庆典与说吧</a:t>
            </a:r>
            <a:r>
              <a:rPr lang="zh-CN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4000" b="1" dirty="0" smtClean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4000" b="1" dirty="0" smtClean="0">
                <a:solidFill>
                  <a:srgbClr val="F79646">
                    <a:lumMod val="75000"/>
                  </a:srgbClr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你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是快乐的，我是幸福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的</a:t>
            </a:r>
            <a:endParaRPr lang="en-US" altLang="zh-CN" sz="4000" b="1" dirty="0" smtClean="0">
              <a:solidFill>
                <a:srgbClr val="F79646">
                  <a:lumMod val="75000"/>
                </a:srgbClr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509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04664"/>
            <a:ext cx="61109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头奥国内赛：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</a:t>
            </a:r>
            <a:endParaRPr lang="en-US" altLang="zh-CN" sz="4000" b="1" dirty="0" smtClean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 smtClean="0">
                <a:latin typeface="黑体" pitchFamily="49" charset="-122"/>
                <a:ea typeface="黑体" pitchFamily="49" charset="-122"/>
              </a:rPr>
              <a:t> 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没有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什么不同</a:t>
            </a:r>
            <a:endParaRPr lang="en-US" altLang="zh-CN" sz="40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2636912"/>
            <a:ext cx="9201627" cy="255454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rgbClr val="FAC7BE"/>
              </a:gs>
            </a:gsLst>
            <a:path path="shap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r>
              <a:rPr lang="zh-CN" altLang="zh-CN" sz="3600" b="1" dirty="0"/>
              <a:t>“古怪的天气预报”（解小）队</a:t>
            </a:r>
            <a:r>
              <a:rPr lang="en-US" altLang="zh-CN" sz="3600" b="1" dirty="0"/>
              <a:t>   </a:t>
            </a:r>
            <a:r>
              <a:rPr lang="zh-CN" altLang="zh-CN" sz="4000" b="1" dirty="0">
                <a:solidFill>
                  <a:srgbClr val="FF0000"/>
                </a:solidFill>
              </a:rPr>
              <a:t>二等奖</a:t>
            </a:r>
          </a:p>
          <a:p>
            <a:r>
              <a:rPr lang="zh-CN" altLang="zh-CN" sz="3600" b="1" dirty="0" smtClean="0"/>
              <a:t>“古怪的天气预报”</a:t>
            </a:r>
            <a:r>
              <a:rPr lang="zh-CN" altLang="zh-CN" sz="3600" b="1" dirty="0"/>
              <a:t>（香梅）队</a:t>
            </a:r>
            <a:r>
              <a:rPr lang="en-US" altLang="zh-CN" sz="3600" b="1" dirty="0"/>
              <a:t>   </a:t>
            </a:r>
            <a:r>
              <a:rPr lang="zh-CN" altLang="zh-CN" sz="4000" b="1" dirty="0">
                <a:solidFill>
                  <a:srgbClr val="FF0000"/>
                </a:solidFill>
              </a:rPr>
              <a:t>二等奖</a:t>
            </a:r>
          </a:p>
          <a:p>
            <a:r>
              <a:rPr lang="zh-CN" altLang="zh-CN" sz="3600" b="1" dirty="0" smtClean="0"/>
              <a:t>“</a:t>
            </a:r>
            <a:r>
              <a:rPr lang="zh-CN" altLang="zh-CN" sz="3600" b="1" dirty="0"/>
              <a:t>释放玻璃球的结构”队</a:t>
            </a:r>
            <a:r>
              <a:rPr lang="en-US" altLang="zh-CN" sz="3600" b="1" dirty="0"/>
              <a:t>        </a:t>
            </a:r>
            <a:r>
              <a:rPr lang="en-US" altLang="zh-CN" sz="3600" b="1" dirty="0" smtClean="0"/>
              <a:t>        </a:t>
            </a:r>
            <a:r>
              <a:rPr lang="zh-CN" altLang="zh-CN" sz="4000" b="1" dirty="0">
                <a:solidFill>
                  <a:srgbClr val="FF0000"/>
                </a:solidFill>
              </a:rPr>
              <a:t>二等奖</a:t>
            </a:r>
          </a:p>
          <a:p>
            <a:r>
              <a:rPr lang="zh-CN" altLang="zh-CN" sz="3600" b="1" dirty="0" smtClean="0"/>
              <a:t>“无声电影”</a:t>
            </a:r>
            <a:r>
              <a:rPr lang="zh-CN" altLang="zh-CN" sz="3600" b="1" dirty="0"/>
              <a:t>队</a:t>
            </a:r>
            <a:r>
              <a:rPr lang="en-US" altLang="zh-CN" sz="3600" b="1" dirty="0"/>
              <a:t>                 </a:t>
            </a:r>
            <a:r>
              <a:rPr lang="en-US" altLang="zh-CN" sz="3600" b="1" dirty="0" smtClean="0"/>
              <a:t>                 </a:t>
            </a:r>
            <a:r>
              <a:rPr lang="zh-CN" altLang="zh-CN" sz="4000" b="1" dirty="0" smtClean="0">
                <a:solidFill>
                  <a:srgbClr val="FF0000"/>
                </a:solidFill>
              </a:rPr>
              <a:t>二等奖</a:t>
            </a:r>
            <a:endParaRPr lang="zh-CN" altLang="zh-CN" sz="4000" b="1" dirty="0">
              <a:solidFill>
                <a:srgbClr val="FF0000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75078" y="1404938"/>
            <a:ext cx="1786127" cy="1721514"/>
            <a:chOff x="275078" y="1404938"/>
            <a:chExt cx="1786127" cy="1721514"/>
          </a:xfrm>
        </p:grpSpPr>
        <p:sp>
          <p:nvSpPr>
            <p:cNvPr id="5" name="矩形 4"/>
            <p:cNvSpPr/>
            <p:nvPr/>
          </p:nvSpPr>
          <p:spPr>
            <a:xfrm>
              <a:off x="275078" y="1404938"/>
              <a:ext cx="885179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96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o</a:t>
              </a:r>
              <a:endParaRPr lang="zh-CN" altLang="en-US" sz="9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62452" y="1556792"/>
              <a:ext cx="129875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96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M</a:t>
              </a:r>
              <a:endParaRPr lang="zh-CN" altLang="en-US" sz="9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17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矩形 4"/>
          <p:cNvSpPr>
            <a:spLocks noChangeArrowheads="1"/>
          </p:cNvSpPr>
          <p:nvPr/>
        </p:nvSpPr>
        <p:spPr bwMode="auto">
          <a:xfrm>
            <a:off x="107950" y="476250"/>
            <a:ext cx="66255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主题</a:t>
            </a:r>
            <a:r>
              <a:rPr lang="zh-CN" altLang="zh-CN" sz="4000" b="1" dirty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元素热</a:t>
            </a:r>
            <a:r>
              <a:rPr lang="zh-CN" altLang="zh-CN" sz="4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4000" b="1" dirty="0" smtClean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4000" b="1" dirty="0" smtClean="0"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苹果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课程喜诞生</a:t>
            </a:r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3296800695"/>
              </p:ext>
            </p:extLst>
          </p:nvPr>
        </p:nvGraphicFramePr>
        <p:xfrm>
          <a:off x="2267744" y="1772816"/>
          <a:ext cx="6696744" cy="4640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对角圆角矩形 6"/>
          <p:cNvSpPr/>
          <p:nvPr/>
        </p:nvSpPr>
        <p:spPr>
          <a:xfrm>
            <a:off x="250825" y="4437063"/>
            <a:ext cx="2520950" cy="1800225"/>
          </a:xfrm>
          <a:prstGeom prst="round2DiagRect">
            <a:avLst/>
          </a:prstGeom>
          <a:blipFill>
            <a:blip r:embed="rId7"/>
            <a:stretch>
              <a:fillRect/>
            </a:stretch>
          </a:blipFill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对角圆角矩形 7"/>
          <p:cNvSpPr/>
          <p:nvPr/>
        </p:nvSpPr>
        <p:spPr>
          <a:xfrm>
            <a:off x="1043607" y="2564904"/>
            <a:ext cx="1880567" cy="1368152"/>
          </a:xfrm>
          <a:prstGeom prst="round2DiagRect">
            <a:avLst/>
          </a:prstGeom>
          <a:blipFill>
            <a:blip r:embed="rId8"/>
            <a:stretch>
              <a:fillRect/>
            </a:stretch>
          </a:blipFill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CDA87F-93F2-4804-9DD5-CC609A11D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D5CDA87F-93F2-4804-9DD5-CC609A11D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D5CDA87F-93F2-4804-9DD5-CC609A11D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D5CDA87F-93F2-4804-9DD5-CC609A11D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B59E29-D2CD-480E-9568-BD0AF7430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graphicEl>
                                              <a:dgm id="{91B59E29-D2CD-480E-9568-BD0AF7430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91B59E29-D2CD-480E-9568-BD0AF7430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91B59E29-D2CD-480E-9568-BD0AF7430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E5C7AC-8995-4399-B368-8FF84A005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38E5C7AC-8995-4399-B368-8FF84A005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38E5C7AC-8995-4399-B368-8FF84A005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38E5C7AC-8995-4399-B368-8FF84A005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B91E6B-9475-4142-98B4-A2C10BE02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dgm id="{7AB91E6B-9475-4142-98B4-A2C10BE02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7AB91E6B-9475-4142-98B4-A2C10BE02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7AB91E6B-9475-4142-98B4-A2C10BE02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033C2D-EA6D-4613-BD25-ABFA0274D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04033C2D-EA6D-4613-BD25-ABFA0274DA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04033C2D-EA6D-4613-BD25-ABFA0274D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04033C2D-EA6D-4613-BD25-ABFA0274D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0E07C7-0307-41E9-9C4E-5EC7491AB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8E0E07C7-0307-41E9-9C4E-5EC7491AB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8E0E07C7-0307-41E9-9C4E-5EC7491AB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8E0E07C7-0307-41E9-9C4E-5EC7491AB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A00EAC-6B01-47A7-B124-29E5AC01C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B1A00EAC-6B01-47A7-B124-29E5AC01C7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B1A00EAC-6B01-47A7-B124-29E5AC01C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B1A00EAC-6B01-47A7-B124-29E5AC01C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64AFB5-3E71-476B-B631-72B55D5C0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E864AFB5-3E71-476B-B631-72B55D5C0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E864AFB5-3E71-476B-B631-72B55D5C0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E864AFB5-3E71-476B-B631-72B55D5C0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32C0A1-69AF-43EE-942D-E5A6541853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graphicEl>
                                              <a:dgm id="{1C32C0A1-69AF-43EE-942D-E5A6541853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1C32C0A1-69AF-43EE-942D-E5A6541853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1C32C0A1-69AF-43EE-942D-E5A6541853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8DDA91-CD0C-4205-B57A-C68C8873E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graphicEl>
                                              <a:dgm id="{468DDA91-CD0C-4205-B57A-C68C8873EA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468DDA91-CD0C-4205-B57A-C68C8873E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468DDA91-CD0C-4205-B57A-C68C8873E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5659B4-1753-4B78-8F77-C3CDE2D3B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graphicEl>
                                              <a:dgm id="{455659B4-1753-4B78-8F77-C3CDE2D3BF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455659B4-1753-4B78-8F77-C3CDE2D3B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graphicEl>
                                              <a:dgm id="{455659B4-1753-4B78-8F77-C3CDE2D3B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B65249-E3E9-476A-96C7-7ADE320E4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graphicEl>
                                              <a:dgm id="{E3B65249-E3E9-476A-96C7-7ADE320E4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dgm id="{E3B65249-E3E9-476A-96C7-7ADE320E4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E3B65249-E3E9-476A-96C7-7ADE320E4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0D6C8F2-05E9-4C18-8318-97B50B802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>
                                            <p:graphicEl>
                                              <a:dgm id="{B0D6C8F2-05E9-4C18-8318-97B50B802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graphicEl>
                                              <a:dgm id="{B0D6C8F2-05E9-4C18-8318-97B50B802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dgm id="{B0D6C8F2-05E9-4C18-8318-97B50B802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716" y="468254"/>
            <a:ext cx="1786127" cy="1721514"/>
            <a:chOff x="275078" y="1404938"/>
            <a:chExt cx="1786127" cy="1721514"/>
          </a:xfrm>
        </p:grpSpPr>
        <p:sp>
          <p:nvSpPr>
            <p:cNvPr id="3" name="矩形 2"/>
            <p:cNvSpPr/>
            <p:nvPr/>
          </p:nvSpPr>
          <p:spPr>
            <a:xfrm>
              <a:off x="275078" y="1404938"/>
              <a:ext cx="885179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96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o</a:t>
              </a:r>
              <a:endParaRPr lang="zh-CN" altLang="en-US" sz="9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762452" y="1556792"/>
              <a:ext cx="129875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96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M</a:t>
              </a:r>
              <a:endParaRPr lang="zh-CN" altLang="en-US" sz="9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0" y="2026583"/>
            <a:ext cx="3275856" cy="24568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83" y="562004"/>
            <a:ext cx="3275856" cy="18426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20" y="4156086"/>
            <a:ext cx="3275856" cy="18426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22170"/>
            <a:ext cx="3275856" cy="18426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6"/>
          <a:stretch/>
        </p:blipFill>
        <p:spPr>
          <a:xfrm rot="396671">
            <a:off x="3121495" y="1738633"/>
            <a:ext cx="4572000" cy="23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72"/>
          <a:stretch/>
        </p:blipFill>
        <p:spPr>
          <a:xfrm>
            <a:off x="5724128" y="2132856"/>
            <a:ext cx="3445100" cy="4725143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07950" y="404664"/>
            <a:ext cx="9464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东坡诗词赛</a:t>
            </a:r>
            <a:r>
              <a:rPr lang="zh-CN" altLang="zh-CN" sz="4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4000" b="1" dirty="0" smtClean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我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是中华好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儿孙</a:t>
            </a:r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</a:t>
            </a:r>
          </a:p>
        </p:txBody>
      </p:sp>
      <p:sp>
        <p:nvSpPr>
          <p:cNvPr id="4" name="矩形 3"/>
          <p:cNvSpPr/>
          <p:nvPr/>
        </p:nvSpPr>
        <p:spPr>
          <a:xfrm>
            <a:off x="123351" y="1629256"/>
            <a:ext cx="71287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 smtClean="0">
                <a:solidFill>
                  <a:srgbClr val="FF0000"/>
                </a:solidFill>
                <a:latin typeface="迷你简卡通" pitchFamily="65" charset="-122"/>
                <a:ea typeface="迷你简卡通" pitchFamily="65" charset="-122"/>
              </a:rPr>
              <a:t>弘扬经典小状元</a:t>
            </a:r>
            <a:r>
              <a:rPr lang="en-US" altLang="zh-CN" sz="2800" b="1" dirty="0" smtClean="0">
                <a:solidFill>
                  <a:srgbClr val="FF0000"/>
                </a:solidFill>
                <a:latin typeface="迷你简卡通" pitchFamily="65" charset="-122"/>
                <a:ea typeface="迷你简卡通" pitchFamily="65" charset="-122"/>
              </a:rPr>
              <a:t>   </a:t>
            </a:r>
          </a:p>
          <a:p>
            <a:r>
              <a:rPr lang="zh-CN" altLang="zh-CN" sz="2800" b="1" dirty="0" smtClean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四</a:t>
            </a:r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（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7</a:t>
            </a:r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）张馨越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 </a:t>
            </a:r>
            <a:r>
              <a:rPr lang="zh-CN" altLang="zh-CN" sz="2800" b="1" dirty="0" smtClean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（</a:t>
            </a:r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指导老师：</a:t>
            </a:r>
            <a:r>
              <a:rPr lang="zh-CN" altLang="zh-CN" sz="2800" b="1" dirty="0" smtClean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曹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     </a:t>
            </a:r>
            <a:r>
              <a:rPr lang="zh-CN" altLang="zh-CN" sz="2800" b="1" dirty="0" smtClean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卓）</a:t>
            </a:r>
            <a:endParaRPr lang="en-US" altLang="zh-CN" sz="2800" b="1" dirty="0" smtClean="0">
              <a:solidFill>
                <a:schemeClr val="tx2">
                  <a:lumMod val="75000"/>
                </a:schemeClr>
              </a:solidFill>
              <a:latin typeface="迷你简卡通" pitchFamily="65" charset="-122"/>
              <a:ea typeface="迷你简卡通" pitchFamily="65" charset="-122"/>
            </a:endParaRPr>
          </a:p>
          <a:p>
            <a:endParaRPr lang="en-US" altLang="zh-CN" sz="2800" b="1" dirty="0" smtClean="0">
              <a:solidFill>
                <a:srgbClr val="FF0000"/>
              </a:solidFill>
              <a:latin typeface="迷你简卡通" pitchFamily="65" charset="-122"/>
              <a:ea typeface="迷你简卡通" pitchFamily="65" charset="-122"/>
            </a:endParaRPr>
          </a:p>
          <a:p>
            <a:r>
              <a:rPr lang="zh-CN" altLang="zh-CN" sz="2800" b="1" dirty="0" smtClean="0">
                <a:solidFill>
                  <a:srgbClr val="FF0000"/>
                </a:solidFill>
                <a:latin typeface="迷你简卡通" pitchFamily="65" charset="-122"/>
                <a:ea typeface="迷你简卡通" pitchFamily="65" charset="-122"/>
              </a:rPr>
              <a:t>弘扬经典小榜眼</a:t>
            </a:r>
            <a:r>
              <a:rPr lang="en-US" altLang="zh-CN" sz="2800" b="1" dirty="0" smtClean="0">
                <a:solidFill>
                  <a:srgbClr val="FF0000"/>
                </a:solidFill>
                <a:latin typeface="迷你简卡通" pitchFamily="65" charset="-122"/>
                <a:ea typeface="迷你简卡通" pitchFamily="65" charset="-122"/>
              </a:rPr>
              <a:t>    </a:t>
            </a:r>
          </a:p>
          <a:p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五（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1</a:t>
            </a:r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）刘姝言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 </a:t>
            </a:r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（指导老师：舒翊颖）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迷你简卡通" pitchFamily="65" charset="-122"/>
              <a:ea typeface="迷你简卡通" pitchFamily="65" charset="-122"/>
            </a:endParaRPr>
          </a:p>
          <a:p>
            <a:endParaRPr lang="en-US" altLang="zh-CN" sz="2800" b="1" dirty="0" smtClean="0">
              <a:solidFill>
                <a:srgbClr val="FF0000"/>
              </a:solidFill>
              <a:latin typeface="迷你简卡通" pitchFamily="65" charset="-122"/>
              <a:ea typeface="迷你简卡通" pitchFamily="65" charset="-122"/>
            </a:endParaRPr>
          </a:p>
          <a:p>
            <a:r>
              <a:rPr lang="zh-CN" altLang="zh-CN" sz="2800" b="1" dirty="0" smtClean="0">
                <a:solidFill>
                  <a:srgbClr val="FF0000"/>
                </a:solidFill>
                <a:latin typeface="迷你简卡通" pitchFamily="65" charset="-122"/>
                <a:ea typeface="迷你简卡通" pitchFamily="65" charset="-122"/>
              </a:rPr>
              <a:t>弘扬经典小举人</a:t>
            </a:r>
            <a:r>
              <a:rPr lang="en-US" altLang="zh-CN" sz="2800" b="1" dirty="0" smtClean="0">
                <a:solidFill>
                  <a:srgbClr val="FF0000"/>
                </a:solidFill>
                <a:latin typeface="迷你简卡通" pitchFamily="65" charset="-122"/>
                <a:ea typeface="迷你简卡通" pitchFamily="65" charset="-122"/>
              </a:rPr>
              <a:t>    </a:t>
            </a:r>
          </a:p>
          <a:p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五（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7</a:t>
            </a:r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）王哲成（指导老师：沈小芬）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迷你简卡通" pitchFamily="65" charset="-122"/>
              <a:ea typeface="迷你简卡通" pitchFamily="65" charset="-122"/>
            </a:endParaRPr>
          </a:p>
          <a:p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五（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7</a:t>
            </a:r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）黄玥妍（指导老师：沈小芬）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迷你简卡通" pitchFamily="65" charset="-122"/>
              <a:ea typeface="迷你简卡通" pitchFamily="65" charset="-122"/>
            </a:endParaRPr>
          </a:p>
          <a:p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迷你简卡通" pitchFamily="65" charset="-122"/>
              <a:ea typeface="迷你简卡通" pitchFamily="65" charset="-122"/>
            </a:endParaRPr>
          </a:p>
          <a:p>
            <a:r>
              <a:rPr lang="zh-CN" altLang="zh-CN" sz="2800" b="1" dirty="0" smtClean="0">
                <a:solidFill>
                  <a:srgbClr val="FF0000"/>
                </a:solidFill>
                <a:latin typeface="迷你简卡通" pitchFamily="65" charset="-122"/>
                <a:ea typeface="迷你简卡通" pitchFamily="65" charset="-122"/>
              </a:rPr>
              <a:t>弘扬经典小秀才</a:t>
            </a:r>
            <a:r>
              <a:rPr lang="en-US" altLang="zh-CN" sz="2800" b="1" dirty="0" smtClean="0">
                <a:solidFill>
                  <a:srgbClr val="FF000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</a:p>
          <a:p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三（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4</a:t>
            </a:r>
            <a:r>
              <a:rPr lang="zh-CN" altLang="zh-CN" sz="2800" b="1" dirty="0">
                <a:solidFill>
                  <a:schemeClr val="tx2">
                    <a:lumMod val="75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）班许思睿（指导老师：唐亚琴）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迷你简卡通" pitchFamily="65" charset="-122"/>
              <a:ea typeface="迷你简卡通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540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467544" y="764704"/>
            <a:ext cx="8352928" cy="4392488"/>
          </a:xfrm>
          <a:prstGeom prst="ellipse">
            <a:avLst/>
          </a:prstGeom>
          <a:gradFill flip="none" rotWithShape="1">
            <a:gsLst>
              <a:gs pos="99000">
                <a:schemeClr val="bg1"/>
              </a:gs>
              <a:gs pos="88000">
                <a:schemeClr val="bg1">
                  <a:alpha val="0"/>
                </a:schemeClr>
              </a:gs>
              <a:gs pos="9000">
                <a:schemeClr val="bg1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710"/>
            <a:ext cx="9144000" cy="5708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7604" y="1176806"/>
            <a:ext cx="71287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8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       三月</a:t>
            </a:r>
            <a:r>
              <a:rPr lang="zh-CN" altLang="en-US" sz="4800" b="1" dirty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，花竞开，鸟争鸣。草长莺飞，春意盎然。她从头到脚都是新的，给我们希望、让我们畅想。</a:t>
            </a:r>
            <a:endParaRPr lang="zh-CN" altLang="zh-CN" sz="4800" b="1" dirty="0">
              <a:solidFill>
                <a:schemeClr val="accent3">
                  <a:lumMod val="50000"/>
                </a:schemeClr>
              </a:solidFill>
              <a:latin typeface="华康少女文字W5(P)" pitchFamily="82" charset="-122"/>
              <a:ea typeface="华康少女文字W5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8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3438" y="2708275"/>
            <a:ext cx="695642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4800" b="1" dirty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三月，我们一起奔跑前行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124075" y="3644900"/>
            <a:ext cx="54006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027104" y="3933056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追寻心中的理想</a:t>
            </a:r>
            <a:r>
              <a:rPr lang="zh-CN" altLang="zh-CN" sz="48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，</a:t>
            </a:r>
            <a:endParaRPr lang="en-US" altLang="zh-CN" sz="4800" b="1" dirty="0" smtClean="0">
              <a:solidFill>
                <a:schemeClr val="accent3">
                  <a:lumMod val="50000"/>
                </a:schemeClr>
              </a:solidFill>
              <a:latin typeface="华康少女文字W5(P)" pitchFamily="82" charset="-122"/>
              <a:ea typeface="华康少女文字W5(P)" pitchFamily="82" charset="-122"/>
            </a:endParaRPr>
          </a:p>
          <a:p>
            <a:r>
              <a:rPr lang="zh-CN" altLang="zh-CN" sz="48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遇见</a:t>
            </a:r>
            <a:r>
              <a:rPr lang="zh-CN" altLang="zh-CN" sz="4800" b="1" dirty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心中的美景。</a:t>
            </a:r>
            <a:endParaRPr lang="zh-CN" altLang="en-US" sz="4800" b="1" dirty="0">
              <a:solidFill>
                <a:schemeClr val="accent3">
                  <a:lumMod val="50000"/>
                </a:schemeClr>
              </a:solidFill>
              <a:latin typeface="华康少女文字W5(P)" pitchFamily="82" charset="-122"/>
              <a:ea typeface="华康少女文字W5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56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1980" y="1340768"/>
            <a:ext cx="326243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4800" b="1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友情提醒：</a:t>
            </a:r>
            <a:endParaRPr lang="zh-CN" altLang="zh-CN" sz="4800" b="1" dirty="0">
              <a:solidFill>
                <a:schemeClr val="accent3">
                  <a:lumMod val="50000"/>
                </a:schemeClr>
              </a:solidFill>
              <a:latin typeface="华康少女文字W5(P)" pitchFamily="82" charset="-122"/>
              <a:ea typeface="华康少女文字W5(P)" pitchFamily="8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124075" y="2420888"/>
            <a:ext cx="54006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2339752" y="2820782"/>
            <a:ext cx="60486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1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、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学生课间仍有奔跑现象。</a:t>
            </a:r>
            <a:endParaRPr lang="en-US" altLang="zh-CN" sz="3200" b="1" dirty="0" smtClean="0">
              <a:solidFill>
                <a:schemeClr val="accent3">
                  <a:lumMod val="50000"/>
                </a:schemeClr>
              </a:solidFill>
              <a:latin typeface="华康少女文字W5(P)" pitchFamily="82" charset="-122"/>
              <a:ea typeface="华康少女文字W5(P)" pitchFamily="82" charset="-122"/>
            </a:endParaRPr>
          </a:p>
          <a:p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2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、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个别学科仍有上不足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40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分钟的现象。</a:t>
            </a:r>
            <a:endParaRPr lang="en-US" altLang="zh-CN" sz="3200" b="1" dirty="0" smtClean="0">
              <a:solidFill>
                <a:schemeClr val="accent3">
                  <a:lumMod val="50000"/>
                </a:schemeClr>
              </a:solidFill>
              <a:latin typeface="华康少女文字W5(P)" pitchFamily="82" charset="-122"/>
              <a:ea typeface="华康少女文字W5(P)" pitchFamily="82" charset="-122"/>
            </a:endParaRPr>
          </a:p>
          <a:p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3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华康少女文字W5(P)" pitchFamily="82" charset="-122"/>
                <a:ea typeface="华康少女文字W5(P)" pitchFamily="82" charset="-122"/>
              </a:rPr>
              <a:t>、极个别办公室仍有违规现象。</a:t>
            </a:r>
            <a:endParaRPr lang="zh-CN" altLang="en-US" sz="3200" b="1" dirty="0">
              <a:solidFill>
                <a:schemeClr val="accent3">
                  <a:lumMod val="50000"/>
                </a:schemeClr>
              </a:solidFill>
              <a:latin typeface="华康少女文字W5(P)" pitchFamily="82" charset="-122"/>
              <a:ea typeface="华康少女文字W5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84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矩形 4"/>
          <p:cNvSpPr>
            <a:spLocks noChangeArrowheads="1"/>
          </p:cNvSpPr>
          <p:nvPr/>
        </p:nvSpPr>
        <p:spPr bwMode="auto">
          <a:xfrm>
            <a:off x="107950" y="377369"/>
            <a:ext cx="68836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开学研讨忙：</a:t>
            </a:r>
            <a:endParaRPr lang="en-US" altLang="zh-CN" sz="4000" b="1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4000" b="1" dirty="0"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4000" b="1" dirty="0" smtClean="0"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zh-CN" sz="4000" b="1" dirty="0" smtClean="0">
                <a:latin typeface="黑体" pitchFamily="49" charset="-122"/>
                <a:ea typeface="黑体" pitchFamily="49" charset="-122"/>
              </a:rPr>
              <a:t>部门</a:t>
            </a:r>
            <a:r>
              <a:rPr lang="zh-CN" altLang="zh-CN" sz="4000" b="1" dirty="0">
                <a:latin typeface="黑体" pitchFamily="49" charset="-122"/>
                <a:ea typeface="黑体" pitchFamily="49" charset="-122"/>
              </a:rPr>
              <a:t>工作早策划</a:t>
            </a:r>
          </a:p>
        </p:txBody>
      </p:sp>
      <p:sp>
        <p:nvSpPr>
          <p:cNvPr id="2" name="椭圆 1"/>
          <p:cNvSpPr/>
          <p:nvPr/>
        </p:nvSpPr>
        <p:spPr>
          <a:xfrm>
            <a:off x="684213" y="1700213"/>
            <a:ext cx="2293937" cy="223361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87450" y="4029075"/>
            <a:ext cx="2376488" cy="24939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797300" y="1971675"/>
            <a:ext cx="2105025" cy="2052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577013" y="1412875"/>
            <a:ext cx="1971675" cy="1920875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932238" y="4425950"/>
            <a:ext cx="1970087" cy="192087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372225" y="4467225"/>
            <a:ext cx="2087563" cy="2055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005513" y="3716338"/>
            <a:ext cx="727075" cy="750887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751138" y="3273425"/>
            <a:ext cx="727075" cy="75088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371850" y="5562600"/>
            <a:ext cx="850900" cy="94615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243888" y="2501900"/>
            <a:ext cx="576262" cy="639763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19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0">
            <a:solidFill>
              <a:schemeClr val="accent3">
                <a:lumMod val="75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11188" y="4467225"/>
            <a:ext cx="576262" cy="639763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19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0">
            <a:solidFill>
              <a:schemeClr val="accent3">
                <a:lumMod val="75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003800" y="1700213"/>
            <a:ext cx="504825" cy="496887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19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0">
            <a:solidFill>
              <a:schemeClr val="accent3">
                <a:lumMod val="75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92226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2840392927"/>
              </p:ext>
            </p:extLst>
          </p:nvPr>
        </p:nvGraphicFramePr>
        <p:xfrm>
          <a:off x="539552" y="1700808"/>
          <a:ext cx="828092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矩形 6"/>
          <p:cNvSpPr/>
          <p:nvPr/>
        </p:nvSpPr>
        <p:spPr>
          <a:xfrm>
            <a:off x="1802632" y="987996"/>
            <a:ext cx="275748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黑体" pitchFamily="49" charset="-122"/>
                <a:ea typeface="黑体" pitchFamily="49" charset="-122"/>
              </a:rPr>
              <a:t>教师发展部</a:t>
            </a:r>
          </a:p>
        </p:txBody>
      </p:sp>
      <p:sp>
        <p:nvSpPr>
          <p:cNvPr id="8" name="矩形 7"/>
          <p:cNvSpPr/>
          <p:nvPr/>
        </p:nvSpPr>
        <p:spPr>
          <a:xfrm>
            <a:off x="6872288" y="852488"/>
            <a:ext cx="2271712" cy="842962"/>
          </a:xfrm>
          <a:prstGeom prst="rect">
            <a:avLst/>
          </a:prstGeom>
          <a:blipFill dpi="0" rotWithShape="1">
            <a:blip r:embed="rId7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802632" y="987996"/>
            <a:ext cx="275748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黑体" pitchFamily="49" charset="-122"/>
                <a:ea typeface="黑体" pitchFamily="49" charset="-122"/>
              </a:rPr>
              <a:t>学生发展部</a:t>
            </a:r>
          </a:p>
        </p:txBody>
      </p:sp>
      <p:sp>
        <p:nvSpPr>
          <p:cNvPr id="8" name="矩形 7"/>
          <p:cNvSpPr/>
          <p:nvPr/>
        </p:nvSpPr>
        <p:spPr>
          <a:xfrm>
            <a:off x="6872288" y="852488"/>
            <a:ext cx="2271712" cy="842962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aphicFrame>
        <p:nvGraphicFramePr>
          <p:cNvPr id="2" name="图示 1"/>
          <p:cNvGraphicFramePr/>
          <p:nvPr/>
        </p:nvGraphicFramePr>
        <p:xfrm>
          <a:off x="107504" y="987997"/>
          <a:ext cx="8928992" cy="5747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FD56B-7527-4684-A85E-1815FBCC43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C06FD56B-7527-4684-A85E-1815FBCC43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3C61FE-5401-48C0-88A7-93896B9536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BA3C61FE-5401-48C0-88A7-93896B9536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52F5E-D977-4964-A561-E912F7AA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57352F5E-D977-4964-A561-E912F7AA7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50F973-52BE-4329-8091-F99DAB188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F050F973-52BE-4329-8091-F99DAB188E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EED00F-3C43-4347-8008-EFD85B93C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D3EED00F-3C43-4347-8008-EFD85B93C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A6755-9026-43F7-92B9-570A5DD53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F03A6755-9026-43F7-92B9-570A5DD53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952416-D1E7-4B12-BAF7-6EDC3DB4C2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24952416-D1E7-4B12-BAF7-6EDC3DB4C2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F9B4CA-EA5C-42A4-AAE3-B96C98A98C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D2F9B4CA-EA5C-42A4-AAE3-B96C98A98C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2345BF-D13A-4CC5-A8CB-5C0FE9199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0D2345BF-D13A-4CC5-A8CB-5C0FE9199B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2E2350-C4E9-49F6-A7B9-35EB73B82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2F2E2350-C4E9-49F6-A7B9-35EB73B82C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B45555-0FEB-48C3-9DE2-52BA7FC69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8B45555-0FEB-48C3-9DE2-52BA7FC69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F74BDF-5E61-48A8-827D-886E604E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ECF74BDF-5E61-48A8-827D-886E604E2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212DDF-D98C-4FBD-A85A-8151BEDC0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E212DDF-D98C-4FBD-A85A-8151BEDC0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35D2A-FA54-4D27-A6B2-2D6621D23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02835D2A-FA54-4D27-A6B2-2D6621D23C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1F0431-94F9-4936-9A68-C42897C93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E51F0431-94F9-4936-9A68-C42897C93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AF4EE6-FB95-44A6-B10A-C3CFAC39A2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6AF4EE6-FB95-44A6-B10A-C3CFAC39A2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D7D23D-CAA8-4D7B-B714-E4A4495AC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7D7D23D-CAA8-4D7B-B714-E4A4495AC6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B17408-1297-4CA3-AFEC-91993450E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48B17408-1297-4CA3-AFEC-91993450E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A3F7E5-2844-4057-A583-ADB5710C8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E7A3F7E5-2844-4057-A583-ADB5710C84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C2FC72-AFAC-4D69-8804-16020E49E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85C2FC72-AFAC-4D69-8804-16020E49E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804236" y="987996"/>
            <a:ext cx="275427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zh-C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黑体" pitchFamily="49" charset="-122"/>
                <a:ea typeface="黑体" pitchFamily="49" charset="-122"/>
              </a:rPr>
              <a:t>课程</a:t>
            </a:r>
            <a:r>
              <a:rPr lang="zh-CN" alt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黑体" pitchFamily="49" charset="-122"/>
                <a:ea typeface="黑体" pitchFamily="49" charset="-122"/>
              </a:rPr>
              <a:t>发展部</a:t>
            </a:r>
          </a:p>
        </p:txBody>
      </p:sp>
      <p:sp>
        <p:nvSpPr>
          <p:cNvPr id="8" name="矩形 7"/>
          <p:cNvSpPr/>
          <p:nvPr/>
        </p:nvSpPr>
        <p:spPr>
          <a:xfrm>
            <a:off x="6872288" y="852488"/>
            <a:ext cx="2271712" cy="842962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1851993005"/>
              </p:ext>
            </p:extLst>
          </p:nvPr>
        </p:nvGraphicFramePr>
        <p:xfrm>
          <a:off x="251520" y="1695882"/>
          <a:ext cx="8568952" cy="516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D3CAE1-ED2F-436E-9D4F-B7D95788C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C7D3CAE1-ED2F-436E-9D4F-B7D95788CC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C7D3CAE1-ED2F-436E-9D4F-B7D95788C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C7D3CAE1-ED2F-436E-9D4F-B7D95788C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CF4506-6CAB-42F1-8DA7-897578557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E5CF4506-6CAB-42F1-8DA7-897578557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E5CF4506-6CAB-42F1-8DA7-897578557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E5CF4506-6CAB-42F1-8DA7-897578557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02475B-E69E-47AA-868E-796521214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4702475B-E69E-47AA-868E-796521214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4702475B-E69E-47AA-868E-796521214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4702475B-E69E-47AA-868E-796521214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FE5F26-6847-4D29-8B5F-41F103245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FCFE5F26-6847-4D29-8B5F-41F103245E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FCFE5F26-6847-4D29-8B5F-41F103245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FCFE5F26-6847-4D29-8B5F-41F103245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1C0973-33F7-4F2D-B0FC-693ACBF40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2A1C0973-33F7-4F2D-B0FC-693ACBF40E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2A1C0973-33F7-4F2D-B0FC-693ACBF40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2A1C0973-33F7-4F2D-B0FC-693ACBF40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937686-8F65-4923-9F97-17707A17C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57937686-8F65-4923-9F97-17707A17CA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57937686-8F65-4923-9F97-17707A17C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57937686-8F65-4923-9F97-17707A17C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81D65D-D97A-4F8E-9CB2-D207F6544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3E81D65D-D97A-4F8E-9CB2-D207F65445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3E81D65D-D97A-4F8E-9CB2-D207F6544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3E81D65D-D97A-4F8E-9CB2-D207F6544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0A1AE7-42DB-4A76-A237-5A5AE910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260A1AE7-42DB-4A76-A237-5A5AE910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260A1AE7-42DB-4A76-A237-5A5AE910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260A1AE7-42DB-4A76-A237-5A5AE910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7CC08A-9364-4E30-B200-1B7828409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837CC08A-9364-4E30-B200-1B7828409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837CC08A-9364-4E30-B200-1B7828409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837CC08A-9364-4E30-B200-1B7828409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F028DA-AB58-4C61-93ED-A0B3E189B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E0F028DA-AB58-4C61-93ED-A0B3E189BD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E0F028DA-AB58-4C61-93ED-A0B3E189B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E0F028DA-AB58-4C61-93ED-A0B3E189B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-107950" y="1268413"/>
            <a:ext cx="9251950" cy="0"/>
          </a:xfrm>
          <a:prstGeom prst="line">
            <a:avLst/>
          </a:prstGeom>
          <a:ln w="822325">
            <a:solidFill>
              <a:srgbClr val="92D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802634" y="987996"/>
            <a:ext cx="275748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黑体" pitchFamily="49" charset="-122"/>
                <a:ea typeface="黑体" pitchFamily="49" charset="-122"/>
              </a:rPr>
              <a:t>后勤保障部</a:t>
            </a:r>
          </a:p>
        </p:txBody>
      </p:sp>
      <p:sp>
        <p:nvSpPr>
          <p:cNvPr id="8" name="矩形 7"/>
          <p:cNvSpPr/>
          <p:nvPr/>
        </p:nvSpPr>
        <p:spPr>
          <a:xfrm>
            <a:off x="6872288" y="852488"/>
            <a:ext cx="2271712" cy="842962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4005853204"/>
              </p:ext>
            </p:extLst>
          </p:nvPr>
        </p:nvGraphicFramePr>
        <p:xfrm>
          <a:off x="133376" y="1695882"/>
          <a:ext cx="8903119" cy="47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等腰三角形 3"/>
          <p:cNvSpPr/>
          <p:nvPr/>
        </p:nvSpPr>
        <p:spPr>
          <a:xfrm>
            <a:off x="611188" y="4508500"/>
            <a:ext cx="2160587" cy="2016125"/>
          </a:xfrm>
          <a:prstGeom prst="triangle">
            <a:avLst/>
          </a:prstGeom>
          <a:blipFill>
            <a:blip r:embed="rId8"/>
            <a:stretch>
              <a:fillRect/>
            </a:stretch>
          </a:blipFill>
          <a:ln w="603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流程图: 合并 5"/>
          <p:cNvSpPr/>
          <p:nvPr/>
        </p:nvSpPr>
        <p:spPr>
          <a:xfrm>
            <a:off x="6804248" y="2420888"/>
            <a:ext cx="2088232" cy="2087612"/>
          </a:xfrm>
          <a:prstGeom prst="flowChartMerge">
            <a:avLst/>
          </a:prstGeom>
          <a:blipFill>
            <a:blip r:embed="rId9"/>
            <a:stretch>
              <a:fillRect/>
            </a:stretch>
          </a:blipFill>
          <a:ln w="603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33375"/>
            <a:ext cx="56959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6"/>
          <p:cNvCxnSpPr/>
          <p:nvPr/>
        </p:nvCxnSpPr>
        <p:spPr>
          <a:xfrm flipV="1">
            <a:off x="4859338" y="1628775"/>
            <a:ext cx="0" cy="417671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76825" y="2906713"/>
            <a:ext cx="3876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4800" b="1" dirty="0">
                <a:solidFill>
                  <a:schemeClr val="accent3">
                    <a:lumMod val="50000"/>
                  </a:schemeClr>
                </a:solidFill>
                <a:latin typeface="华文新魏" pitchFamily="2" charset="-122"/>
                <a:ea typeface="华文新魏" pitchFamily="2" charset="-122"/>
              </a:rPr>
              <a:t>凝心聚力</a:t>
            </a:r>
            <a:endParaRPr lang="en-US" altLang="zh-CN" sz="4800" b="1" dirty="0">
              <a:solidFill>
                <a:schemeClr val="accent3">
                  <a:lumMod val="50000"/>
                </a:schemeClr>
              </a:solidFill>
              <a:latin typeface="华文新魏" pitchFamily="2" charset="-122"/>
              <a:ea typeface="华文新魏" pitchFamily="2" charset="-122"/>
            </a:endParaRPr>
          </a:p>
          <a:p>
            <a:pPr>
              <a:defRPr/>
            </a:pPr>
            <a:r>
              <a:rPr lang="zh-CN" altLang="zh-CN" sz="3200" b="1" dirty="0">
                <a:solidFill>
                  <a:schemeClr val="accent3">
                    <a:lumMod val="50000"/>
                  </a:schemeClr>
                </a:solidFill>
                <a:latin typeface="华文新魏" pitchFamily="2" charset="-122"/>
                <a:ea typeface="华文新魏" pitchFamily="2" charset="-122"/>
              </a:rPr>
              <a:t>——携手奔跑的旅程</a:t>
            </a:r>
          </a:p>
        </p:txBody>
      </p:sp>
      <p:sp>
        <p:nvSpPr>
          <p:cNvPr id="2" name="椭圆 1"/>
          <p:cNvSpPr/>
          <p:nvPr/>
        </p:nvSpPr>
        <p:spPr>
          <a:xfrm>
            <a:off x="468313" y="1963738"/>
            <a:ext cx="4071937" cy="31686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501</Words>
  <Application>Microsoft Office PowerPoint</Application>
  <PresentationFormat>全屏显示(4:3)</PresentationFormat>
  <Paragraphs>109</Paragraphs>
  <Slides>34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春天来春意盎然PPT模板.pptx</dc:title>
  <dc:subject>春天</dc:subject>
  <dc:creator>PPT STORE</dc:creator>
  <cp:keywords>春天 春意盎然 PPT 模板</cp:keywords>
  <dc:description>☆ 感谢您使用PPT STORE网站平台上发布的免费原创作品，作品仅供个人或公司使用，为了您和PPT STORE以及原创作者的利益，请勿复制、传播、销售，否则将承担法律责任！_x000d_
_x000d_
  ☆ 其他网站或个人若进行转载发布PPT STORE平台的免费原创作品，请保留此文件和注释的完整性，并注明来源于 PPT STORE 官方网站：http://www.pptstore.net和PPT STORE 官方微博：http://weibo.com/pptstore_x000d_
     未按照要求转发或发布，PPT STORE平台将和原创作者共同维权，索取赔偿！_x000d_
_x000d_
  ☆ 感谢您支持原创设计事业，支持设计版权产品 ！_x000d_
_x000d_
  ☆ 本模板由PPT STORE官方网站 原创设计_x000d_
_x000d_
  ☆ PPT STORE 官方网站：http://www.pptstore.net_x000d_
_x000d_
  ☆ PPT STORE 官方微博：http://weibo.com/pptstore</dc:description>
  <cp:lastModifiedBy>yu</cp:lastModifiedBy>
  <cp:revision>48</cp:revision>
  <dcterms:modified xsi:type="dcterms:W3CDTF">2015-03-27T07:14:35Z</dcterms:modified>
  <cp:category>原创免费PPT模板</cp:category>
</cp:coreProperties>
</file>