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75" r:id="rId12"/>
    <p:sldId id="276" r:id="rId13"/>
    <p:sldId id="277" r:id="rId14"/>
    <p:sldId id="269" r:id="rId15"/>
    <p:sldId id="270" r:id="rId16"/>
    <p:sldId id="268" r:id="rId17"/>
    <p:sldId id="271" r:id="rId18"/>
    <p:sldId id="272" r:id="rId19"/>
    <p:sldId id="267" r:id="rId20"/>
    <p:sldId id="293" r:id="rId21"/>
    <p:sldId id="273" r:id="rId22"/>
    <p:sldId id="278" r:id="rId23"/>
    <p:sldId id="279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36" d="100"/>
          <a:sy n="36" d="100"/>
        </p:scale>
        <p:origin x="-888" y="-78"/>
      </p:cViewPr>
      <p:guideLst>
        <p:guide orient="horz" pos="21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image" Target="../media/image22.jpeg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30.jpeg"/><Relationship Id="rId15" Type="http://schemas.openxmlformats.org/officeDocument/2006/relationships/image" Target="../media/image29.jpeg"/><Relationship Id="rId14" Type="http://schemas.openxmlformats.org/officeDocument/2006/relationships/image" Target="../media/image28.jpeg"/><Relationship Id="rId13" Type="http://schemas.openxmlformats.org/officeDocument/2006/relationships/image" Target="../media/image27.jpeg"/><Relationship Id="rId12" Type="http://schemas.openxmlformats.org/officeDocument/2006/relationships/image" Target="../media/image26.jpeg"/><Relationship Id="rId11" Type="http://schemas.openxmlformats.org/officeDocument/2006/relationships/image" Target="../media/image25.jpeg"/><Relationship Id="rId10" Type="http://schemas.openxmlformats.org/officeDocument/2006/relationships/image" Target="../media/image24.jpe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GIF"/><Relationship Id="rId1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vmlDrawing" Target="../drawings/vmlDrawing1.v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5.png"/><Relationship Id="rId3" Type="http://schemas.microsoft.com/office/2007/relationships/media" Target="file:///C:\Users\Administrator\Desktop\Unit%202_Comic%20strip.mp3" TargetMode="External"/><Relationship Id="rId2" Type="http://schemas.openxmlformats.org/officeDocument/2006/relationships/audio" Target="file:///C:\Users\Administrator\Desktop\Unit%202_Comic%20strip.mp3" TargetMode="External"/><Relationship Id="rId1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png"/><Relationship Id="rId3" Type="http://schemas.microsoft.com/office/2007/relationships/media" Target="file:///C:\Users\Administrator\Desktop\Unit%202%20Welcome--B.mp3" TargetMode="External"/><Relationship Id="rId2" Type="http://schemas.openxmlformats.org/officeDocument/2006/relationships/audio" Target="file:///C:\Users\Administrator\Desktop\Unit%202%20Welcome--B.mp3" TargetMode="External"/><Relationship Id="rId1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/>
          <a:p>
            <a:pPr defTabSz="914400">
              <a:buSzPct val="100000"/>
            </a:pPr>
            <a:endParaRPr sz="44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SzPct val="100000"/>
            </a:pPr>
            <a:endParaRPr sz="3200" kern="1200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54" name="图片 2053" descr="20081130225976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684213" y="476250"/>
            <a:ext cx="7640637" cy="823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800" b="1">
                <a:solidFill>
                  <a:srgbClr val="FF0000"/>
                </a:solidFill>
                <a:latin typeface="Comic Sans MS" panose="030F0902030302020204" pitchFamily="66" charset="0"/>
              </a:rPr>
              <a:t>Unit 2 Let’s play sports !</a:t>
            </a:r>
            <a:endParaRPr lang="en-US" altLang="zh-CN" sz="4800" b="1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2056" name="文本框 2055"/>
          <p:cNvSpPr txBox="1"/>
          <p:nvPr/>
        </p:nvSpPr>
        <p:spPr>
          <a:xfrm>
            <a:off x="1116013" y="1773238"/>
            <a:ext cx="6781800" cy="823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800" b="1">
                <a:solidFill>
                  <a:schemeClr val="folHlink"/>
                </a:solidFill>
                <a:latin typeface="Comic Sans MS" panose="030F0902030302020204" pitchFamily="66" charset="0"/>
              </a:rPr>
              <a:t>Comic strip &amp; welcome</a:t>
            </a:r>
            <a:endParaRPr lang="en-US" altLang="zh-CN" sz="4800" b="1">
              <a:solidFill>
                <a:schemeClr val="folHlink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图片 21505" descr="2004730140384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85800" y="0"/>
            <a:ext cx="10287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文本框 21506"/>
          <p:cNvSpPr txBox="1"/>
          <p:nvPr/>
        </p:nvSpPr>
        <p:spPr>
          <a:xfrm>
            <a:off x="1219200" y="2781300"/>
            <a:ext cx="7924800" cy="222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4000" b="1">
                <a:latin typeface="Comic Sans MS" panose="030F0902030302020204" pitchFamily="66" charset="0"/>
              </a:rPr>
              <a:t>Do you want to know other sports?</a:t>
            </a:r>
            <a:endParaRPr lang="en-US" altLang="zh-CN" sz="4000" b="1">
              <a:latin typeface="Comic Sans MS" panose="030F0902030302020204" pitchFamily="66" charset="0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endParaRPr lang="en-US" altLang="zh-CN" sz="4000" b="1">
              <a:solidFill>
                <a:schemeClr val="folHlink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7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7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7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图片 22529" descr="box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429000"/>
            <a:ext cx="21336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文本框 22530"/>
          <p:cNvSpPr txBox="1"/>
          <p:nvPr/>
        </p:nvSpPr>
        <p:spPr>
          <a:xfrm>
            <a:off x="0" y="533400"/>
            <a:ext cx="92202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2400" b="1">
                <a:solidFill>
                  <a:srgbClr val="33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333300"/>
                </a:solidFill>
                <a:latin typeface="Times New Roman" panose="02020603050405020304" pitchFamily="18" charset="0"/>
              </a:rPr>
              <a:t>basketball,  football,  volleyball,  baseball,  golf, swimming, tennis, table tennis, badminton, boxing, running,  skiing,  skating,  shooting,  chess</a:t>
            </a:r>
            <a:r>
              <a:rPr lang="en-US" altLang="zh-CN" sz="2400" b="1">
                <a:solidFill>
                  <a:srgbClr val="333300"/>
                </a:solidFill>
                <a:latin typeface="Times New Roman" panose="02020603050405020304" pitchFamily="18" charset="0"/>
              </a:rPr>
              <a:t> </a:t>
            </a:r>
            <a:endParaRPr lang="en-US" altLang="zh-CN" sz="2400" b="1">
              <a:solidFill>
                <a:srgbClr val="33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2" name="图片 22531" descr="images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81200"/>
            <a:ext cx="14478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图片 22532" descr="u=51185103,644999635&amp;gp=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054225"/>
            <a:ext cx="1676400" cy="1374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图片 22533" descr="u=464452433,780827087&amp;gp=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828800"/>
            <a:ext cx="1524000" cy="1616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图片 22534" descr="u=1114316428,2747565097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1600200"/>
            <a:ext cx="17526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图片 22535" descr="u=1473301613,1759626533&amp;gp=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3429000"/>
            <a:ext cx="1589088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图片 22536" descr="u=1582716020,2387491972&amp;gp=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3429000"/>
            <a:ext cx="19050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图片 22537" descr="u=1977342060,236786949&amp;gp=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0" y="3446463"/>
            <a:ext cx="1981200" cy="165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图片 22538" descr="u=3761452180,4164280184&amp;gp=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18160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0" name="图片 22539" descr="u=4215746702,2101614831&amp;gp=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2600" y="5181600"/>
            <a:ext cx="17526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1" name="图片 22540" descr="u=3469120446,2770920651&amp;gp=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1400" y="5181600"/>
            <a:ext cx="2057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2" name="图片 22541" descr="u=2134120080,619730969&amp;gp=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00" y="5181600"/>
            <a:ext cx="16002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3" name="图片 22542" descr="篮球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981200"/>
            <a:ext cx="12954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4" name="矩形 22543"/>
          <p:cNvSpPr/>
          <p:nvPr/>
        </p:nvSpPr>
        <p:spPr>
          <a:xfrm>
            <a:off x="2895600" y="0"/>
            <a:ext cx="2362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Match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45" name="文本框 22544"/>
          <p:cNvSpPr txBox="1"/>
          <p:nvPr/>
        </p:nvSpPr>
        <p:spPr>
          <a:xfrm>
            <a:off x="228600" y="103188"/>
            <a:ext cx="1606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i="1">
                <a:solidFill>
                  <a:srgbClr val="FF0000"/>
                </a:solidFill>
                <a:latin typeface="Arial" panose="020B0604020202020204" pitchFamily="34" charset="0"/>
              </a:rPr>
              <a:t>Game:</a:t>
            </a:r>
            <a:endParaRPr lang="en-US" altLang="zh-CN" sz="3600" b="1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2546" name="图片 22545" descr="bolt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56475" y="3200400"/>
            <a:ext cx="1787525" cy="223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7" name="图片 22546" descr="u=235631246,1197184631&amp;gp=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15200" y="5105400"/>
            <a:ext cx="18288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8" name="图片 22547" descr="paiqiu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43400" y="175260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文本框 23553"/>
          <p:cNvSpPr txBox="1"/>
          <p:nvPr/>
        </p:nvSpPr>
        <p:spPr>
          <a:xfrm>
            <a:off x="838200" y="2209800"/>
            <a:ext cx="1524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4400" b="1">
                <a:solidFill>
                  <a:srgbClr val="A50021"/>
                </a:solidFill>
                <a:latin typeface="Times New Roman" panose="02020603050405020304" pitchFamily="18" charset="0"/>
              </a:rPr>
              <a:t> play</a:t>
            </a:r>
            <a:endParaRPr lang="en-US" altLang="zh-CN" sz="4400" b="1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文本框 23554"/>
          <p:cNvSpPr txBox="1"/>
          <p:nvPr/>
        </p:nvSpPr>
        <p:spPr>
          <a:xfrm>
            <a:off x="990600" y="4191000"/>
            <a:ext cx="1371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4400" b="1">
                <a:solidFill>
                  <a:srgbClr val="A50021"/>
                </a:solidFill>
                <a:latin typeface="Times New Roman" panose="02020603050405020304" pitchFamily="18" charset="0"/>
              </a:rPr>
              <a:t> go</a:t>
            </a:r>
            <a:endParaRPr lang="en-US" altLang="zh-CN" sz="4400" b="1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6" name="文本框 23555"/>
          <p:cNvSpPr txBox="1"/>
          <p:nvPr/>
        </p:nvSpPr>
        <p:spPr>
          <a:xfrm>
            <a:off x="2667000" y="990600"/>
            <a:ext cx="586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23557" name="文本框 23556"/>
          <p:cNvSpPr txBox="1"/>
          <p:nvPr/>
        </p:nvSpPr>
        <p:spPr>
          <a:xfrm>
            <a:off x="2514600" y="1371600"/>
            <a:ext cx="5791200" cy="2289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600" b="1">
                <a:latin typeface="Times New Roman" panose="02020603050405020304" pitchFamily="18" charset="0"/>
              </a:rPr>
              <a:t>basketball, football, volleyball, baseball, golf, table tennis, tennis, badminton, chess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23558" name="文本框 23557"/>
          <p:cNvSpPr txBox="1"/>
          <p:nvPr/>
        </p:nvSpPr>
        <p:spPr>
          <a:xfrm>
            <a:off x="2590800" y="3733800"/>
            <a:ext cx="4343400" cy="2289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600" b="1">
                <a:latin typeface="Times New Roman" panose="02020603050405020304" pitchFamily="18" charset="0"/>
              </a:rPr>
              <a:t>swimming, boxing, skating, running, skiing, skating, shooting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pic>
        <p:nvPicPr>
          <p:cNvPr id="23559" name="图片 23558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0"/>
            <a:ext cx="1828800" cy="1716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图片 23559" descr="00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724400"/>
            <a:ext cx="15875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1" name="文本框 23560"/>
          <p:cNvSpPr txBox="1"/>
          <p:nvPr/>
        </p:nvSpPr>
        <p:spPr>
          <a:xfrm>
            <a:off x="1852295" y="259080"/>
            <a:ext cx="711644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600" b="1">
                <a:solidFill>
                  <a:srgbClr val="FF3300"/>
                </a:solidFill>
                <a:latin typeface="Monotype Corsiva" pitchFamily="66" charset="0"/>
              </a:rPr>
              <a:t>It is time for us to do more sports!</a:t>
            </a:r>
            <a:endParaRPr lang="en-US" altLang="zh-CN" sz="3600" b="1">
              <a:solidFill>
                <a:srgbClr val="FF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charRg st="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7">
                                            <p:txEl>
                                              <p:charRg st="0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3558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15362" name="图片 15361" descr="76e31600eb8de532728b65e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文本框 15362"/>
          <p:cNvSpPr txBox="1"/>
          <p:nvPr/>
        </p:nvSpPr>
        <p:spPr>
          <a:xfrm>
            <a:off x="323850" y="260350"/>
            <a:ext cx="8820150" cy="5349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0" hangingPunct="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Eddie and Hobo are talking about sports too. Listen and answer the following questions: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</a:rPr>
              <a:t>Does Eddie like any sports?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0000"/>
              </a:lnSpc>
              <a:buAutoNum type="arabicPeriod"/>
            </a:pP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0000"/>
              </a:lnSpc>
              <a:buAutoNum type="arabicPeriod"/>
            </a:pPr>
            <a:r>
              <a:rPr lang="en-US" altLang="zh-CN" sz="3200" b="1" dirty="0" err="1">
                <a:latin typeface="Times New Roman" panose="02020603050405020304" pitchFamily="18" charset="0"/>
              </a:rPr>
              <a:t>What’s his favourite</a:t>
            </a:r>
            <a:r>
              <a:rPr lang="en-US" altLang="zh-CN" sz="3200" b="1">
                <a:latin typeface="Times New Roman" panose="02020603050405020304" pitchFamily="18" charset="0"/>
              </a:rPr>
              <a:t> sport?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0000"/>
              </a:lnSpc>
              <a:buAutoNum type="arabicPeriod"/>
            </a:pP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</a:rPr>
              <a:t>Does Eddie really like walking 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0000"/>
              </a:lnSpc>
              <a:buAutoNum type="arabicPeriod"/>
            </a:pP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</a:rPr>
              <a:t>What does he really like doing ?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</p:spTree>
    <p:controls/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47" name="图片 14346" descr="76e31600eb8de532728b65e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文本框 14337"/>
          <p:cNvSpPr txBox="1"/>
          <p:nvPr/>
        </p:nvSpPr>
        <p:spPr>
          <a:xfrm>
            <a:off x="323850" y="260350"/>
            <a:ext cx="8820150" cy="5349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0" hangingPunct="0"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Eddie and Hobo are talking about sports too. Listen and answer the following questions: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</a:rPr>
              <a:t>Does Eddie like any sports?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0000"/>
              </a:lnSpc>
              <a:buAutoNum type="arabicPeriod"/>
            </a:pP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0000"/>
              </a:lnSpc>
              <a:buAutoNum type="arabicPeriod"/>
            </a:pPr>
            <a:r>
              <a:rPr lang="en-US" altLang="zh-CN" sz="3200" b="1" dirty="0" err="1">
                <a:latin typeface="Times New Roman" panose="02020603050405020304" pitchFamily="18" charset="0"/>
              </a:rPr>
              <a:t>What’s his favourite</a:t>
            </a:r>
            <a:r>
              <a:rPr lang="en-US" altLang="zh-CN" sz="3200" b="1">
                <a:latin typeface="Times New Roman" panose="02020603050405020304" pitchFamily="18" charset="0"/>
              </a:rPr>
              <a:t> sport?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0000"/>
              </a:lnSpc>
              <a:buAutoNum type="arabicPeriod"/>
            </a:pP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</a:rPr>
              <a:t>Does Eddie really like walking ?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0000"/>
              </a:lnSpc>
              <a:buAutoNum type="arabicPeriod"/>
            </a:pPr>
            <a:endParaRPr lang="en-US" altLang="zh-CN" sz="3200" b="1">
              <a:latin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2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</a:rPr>
              <a:t>What does he really like doing ?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4340" name="文本框 14339"/>
          <p:cNvSpPr txBox="1"/>
          <p:nvPr/>
        </p:nvSpPr>
        <p:spPr>
          <a:xfrm>
            <a:off x="1331913" y="2060575"/>
            <a:ext cx="2398712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Yes, he does.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1" name="文本框 14340"/>
          <p:cNvSpPr txBox="1"/>
          <p:nvPr/>
        </p:nvSpPr>
        <p:spPr>
          <a:xfrm>
            <a:off x="1331913" y="3357563"/>
            <a:ext cx="315277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He likes walking.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2" name="文本框 14341"/>
          <p:cNvSpPr txBox="1"/>
          <p:nvPr/>
        </p:nvSpPr>
        <p:spPr>
          <a:xfrm>
            <a:off x="1403350" y="4508500"/>
            <a:ext cx="28590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No , he doesn’t.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3" name="文本框 14342"/>
          <p:cNvSpPr txBox="1"/>
          <p:nvPr/>
        </p:nvSpPr>
        <p:spPr>
          <a:xfrm>
            <a:off x="1331913" y="5734050"/>
            <a:ext cx="3932237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He really likes eating.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Unit 2_Comic strip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45145" y="144145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7" dur="119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340" grpId="0"/>
      <p:bldP spid="14341" grpId="0"/>
      <p:bldP spid="14342" grpId="0"/>
      <p:bldP spid="143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6" name="图片 17415" descr="76e31600eb8de532728b65e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文本框 17410"/>
          <p:cNvSpPr txBox="1"/>
          <p:nvPr/>
        </p:nvSpPr>
        <p:spPr>
          <a:xfrm>
            <a:off x="323850" y="1052513"/>
            <a:ext cx="77771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3200" b="1">
                <a:latin typeface="Times New Roman" panose="02020603050405020304" pitchFamily="18" charset="0"/>
              </a:rPr>
              <a:t>He walks to his bowl</a:t>
            </a:r>
            <a:r>
              <a:rPr lang="en-US" altLang="zh-CN" sz="3200" b="1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many times a day</a:t>
            </a:r>
            <a:r>
              <a:rPr lang="en-US" altLang="zh-CN" sz="3200" b="1">
                <a:latin typeface="Times New Roman" panose="02020603050405020304" pitchFamily="18" charset="0"/>
              </a:rPr>
              <a:t>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7418" name="文本框 17417"/>
          <p:cNvSpPr txBox="1"/>
          <p:nvPr/>
        </p:nvSpPr>
        <p:spPr>
          <a:xfrm>
            <a:off x="539750" y="260350"/>
            <a:ext cx="361473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How do you know ?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7419" name="矩形 17418"/>
          <p:cNvSpPr/>
          <p:nvPr/>
        </p:nvSpPr>
        <p:spPr>
          <a:xfrm>
            <a:off x="323850" y="1773238"/>
            <a:ext cx="8050213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He walks to his bowl </a:t>
            </a:r>
            <a:r>
              <a:rPr lang="en-US" altLang="zh-CN" sz="3200" b="1">
                <a:solidFill>
                  <a:srgbClr val="CC0099"/>
                </a:solidFill>
                <a:latin typeface="Times New Roman" panose="02020603050405020304" pitchFamily="18" charset="0"/>
              </a:rPr>
              <a:t>to eat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many times a day</a:t>
            </a:r>
            <a:r>
              <a:rPr lang="en-US" altLang="zh-CN" sz="3200" b="1">
                <a:latin typeface="Times New Roman" panose="02020603050405020304" pitchFamily="18" charset="0"/>
              </a:rPr>
              <a:t>.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7422" name="文本框 17421"/>
          <p:cNvSpPr txBox="1"/>
          <p:nvPr/>
        </p:nvSpPr>
        <p:spPr>
          <a:xfrm>
            <a:off x="1763713" y="3141663"/>
            <a:ext cx="181610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</a:rPr>
              <a:t>一年四次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7423" name="文本框 17422"/>
          <p:cNvSpPr txBox="1"/>
          <p:nvPr/>
        </p:nvSpPr>
        <p:spPr>
          <a:xfrm>
            <a:off x="4284663" y="3141663"/>
            <a:ext cx="31305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four times a year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7424" name="文本框 17423"/>
          <p:cNvSpPr txBox="1"/>
          <p:nvPr/>
        </p:nvSpPr>
        <p:spPr>
          <a:xfrm>
            <a:off x="395288" y="2636838"/>
            <a:ext cx="140811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</a:rPr>
              <a:t>翻译：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7425" name="文本框 17424"/>
          <p:cNvSpPr txBox="1"/>
          <p:nvPr/>
        </p:nvSpPr>
        <p:spPr>
          <a:xfrm>
            <a:off x="1908175" y="4005263"/>
            <a:ext cx="181610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</a:rPr>
              <a:t>一月三次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7426" name="文本框 17425"/>
          <p:cNvSpPr txBox="1"/>
          <p:nvPr/>
        </p:nvSpPr>
        <p:spPr>
          <a:xfrm>
            <a:off x="4284663" y="4005263"/>
            <a:ext cx="364807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three times a month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7427" name="文本框 17426"/>
          <p:cNvSpPr txBox="1"/>
          <p:nvPr/>
        </p:nvSpPr>
        <p:spPr>
          <a:xfrm>
            <a:off x="1908175" y="4797425"/>
            <a:ext cx="18161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</a:rPr>
              <a:t>一周两次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7428" name="文本框 17427"/>
          <p:cNvSpPr txBox="1"/>
          <p:nvPr/>
        </p:nvSpPr>
        <p:spPr>
          <a:xfrm>
            <a:off x="4356100" y="4797425"/>
            <a:ext cx="23749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twice a week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7429" name="文本框 17428"/>
          <p:cNvSpPr txBox="1"/>
          <p:nvPr/>
        </p:nvSpPr>
        <p:spPr>
          <a:xfrm>
            <a:off x="1908175" y="5516563"/>
            <a:ext cx="181610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</a:rPr>
              <a:t>一天一次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7430" name="文本框 17429"/>
          <p:cNvSpPr txBox="1"/>
          <p:nvPr/>
        </p:nvSpPr>
        <p:spPr>
          <a:xfrm>
            <a:off x="4500563" y="5445125"/>
            <a:ext cx="20129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</a:rPr>
              <a:t>once a day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23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23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2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2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26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26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2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2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28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28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42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42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43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430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8" grpId="0"/>
      <p:bldP spid="174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44" name="图片 18443" descr="Eddi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500563" cy="3375025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445" name="图片 18444" descr="Eddi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3398838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446" name="图片 18445" descr="Eddi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447" name="图片 18446" descr="Eddi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448" name="文本框 18447"/>
          <p:cNvSpPr txBox="1"/>
          <p:nvPr/>
        </p:nvSpPr>
        <p:spPr>
          <a:xfrm rot="-1180515">
            <a:off x="314325" y="198438"/>
            <a:ext cx="105568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latin typeface="Comic Sans MS" panose="030F0902030302020204" pitchFamily="66" charset="0"/>
              </a:rPr>
              <a:t>Act</a:t>
            </a:r>
            <a:endParaRPr lang="en-US" altLang="zh-CN" sz="4000" b="1">
              <a:latin typeface="Comic Sans MS" panose="030F0902030302020204" pitchFamily="66" charset="0"/>
            </a:endParaRPr>
          </a:p>
        </p:txBody>
      </p:sp>
      <p:pic>
        <p:nvPicPr>
          <p:cNvPr id="18449" name="图片 18448" descr="bow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825" y="6013450"/>
            <a:ext cx="1125538" cy="844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8" name="图片 13317" descr="20094210756717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13315" descr="2012-9-17-15-46-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333375"/>
            <a:ext cx="8532812" cy="5505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Picture 2" descr="p_large_maAf_62660004f6272d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7" name="Text Box 3"/>
          <p:cNvSpPr txBox="1"/>
          <p:nvPr/>
        </p:nvSpPr>
        <p:spPr>
          <a:xfrm>
            <a:off x="0" y="1341438"/>
            <a:ext cx="9144000" cy="6413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Listen to their dialogue and fill in blanks.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988" name="Text Box 4"/>
          <p:cNvSpPr txBox="1"/>
          <p:nvPr/>
        </p:nvSpPr>
        <p:spPr>
          <a:xfrm>
            <a:off x="0" y="2492375"/>
            <a:ext cx="10475913" cy="2530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Amy likes _______. Simon likes </a:t>
            </a:r>
            <a:endParaRPr lang="en-US" altLang="zh-CN" sz="4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playing_____.He often plays it________.</a:t>
            </a:r>
            <a:endParaRPr lang="en-US" altLang="zh-CN" sz="4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Amy goes swimming_________.</a:t>
            </a:r>
            <a:endParaRPr lang="en-US" altLang="zh-CN" sz="40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990" name="Text Box 6"/>
          <p:cNvSpPr txBox="1"/>
          <p:nvPr/>
        </p:nvSpPr>
        <p:spPr>
          <a:xfrm>
            <a:off x="1619250" y="3429000"/>
            <a:ext cx="273685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football</a:t>
            </a:r>
            <a:endParaRPr lang="en-US" altLang="zh-CN" sz="32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991" name="Text Box 7"/>
          <p:cNvSpPr txBox="1"/>
          <p:nvPr/>
        </p:nvSpPr>
        <p:spPr>
          <a:xfrm>
            <a:off x="6588125" y="3429000"/>
            <a:ext cx="273685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after school</a:t>
            </a:r>
            <a:endParaRPr lang="en-US" altLang="zh-CN" sz="32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992" name="Text Box 8"/>
          <p:cNvSpPr txBox="1"/>
          <p:nvPr/>
        </p:nvSpPr>
        <p:spPr>
          <a:xfrm>
            <a:off x="4643438" y="4437063"/>
            <a:ext cx="273685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every week</a:t>
            </a:r>
            <a:endParaRPr lang="en-US" altLang="zh-CN" sz="32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993" name="Text Box 9"/>
          <p:cNvSpPr txBox="1"/>
          <p:nvPr/>
        </p:nvSpPr>
        <p:spPr>
          <a:xfrm>
            <a:off x="2266950" y="2492375"/>
            <a:ext cx="2376488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Swimming   </a:t>
            </a:r>
            <a:endParaRPr lang="en-US" altLang="zh-CN" sz="32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60" name="WordArt 10"/>
          <p:cNvSpPr>
            <a:spLocks noTextEdit="1"/>
          </p:cNvSpPr>
          <p:nvPr/>
        </p:nvSpPr>
        <p:spPr>
          <a:xfrm>
            <a:off x="1908175" y="476250"/>
            <a:ext cx="62642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54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Amy and Simon's favourite sport</a:t>
            </a:r>
            <a:endParaRPr lang="zh-CN" altLang="en-US" sz="54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pic>
        <p:nvPicPr>
          <p:cNvPr id="3" name="Unit 2 Welcome--B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64805" y="529145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3" dur="16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987" grpId="0" bldLvl="0" animBg="1"/>
      <p:bldP spid="41988" grpId="0"/>
      <p:bldP spid="41991" grpId="0"/>
      <p:bldP spid="41992" grpId="0"/>
      <p:bldP spid="419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en-US" altLang="zh-CN">
                <a:latin typeface="Times New Roman" panose="02020603050405020304" pitchFamily="18" charset="0"/>
              </a:rPr>
              <a:t>Do you remember them?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pic>
        <p:nvPicPr>
          <p:cNvPr id="3075" name="文本占位符 3074" descr="greeting2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381000" y="1371600"/>
            <a:ext cx="8039100" cy="3962400"/>
          </a:xfrm>
          <a:ln/>
        </p:spPr>
      </p:pic>
      <p:sp>
        <p:nvSpPr>
          <p:cNvPr id="3076" name="文本框 3075"/>
          <p:cNvSpPr txBox="1"/>
          <p:nvPr/>
        </p:nvSpPr>
        <p:spPr>
          <a:xfrm>
            <a:off x="468313" y="5300663"/>
            <a:ext cx="405447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latin typeface="Times New Roman" panose="02020603050405020304" pitchFamily="18" charset="0"/>
              </a:rPr>
              <a:t>Who likes sports?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  <p:sp>
        <p:nvSpPr>
          <p:cNvPr id="3077" name="文本框 3076"/>
          <p:cNvSpPr txBox="1"/>
          <p:nvPr/>
        </p:nvSpPr>
        <p:spPr>
          <a:xfrm>
            <a:off x="323850" y="5876925"/>
            <a:ext cx="62706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latin typeface="Times New Roman" panose="02020603050405020304" pitchFamily="18" charset="0"/>
              </a:rPr>
              <a:t>What sport is Amy good at?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  <p:sp>
        <p:nvSpPr>
          <p:cNvPr id="3078" name="文本框 3077"/>
          <p:cNvSpPr txBox="1"/>
          <p:nvPr/>
        </p:nvSpPr>
        <p:spPr>
          <a:xfrm>
            <a:off x="6227763" y="5157788"/>
            <a:ext cx="20891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Simon</a:t>
            </a:r>
            <a:endParaRPr lang="en-US" altLang="zh-CN" sz="4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80" name="文本框 3079"/>
          <p:cNvSpPr txBox="1"/>
          <p:nvPr/>
        </p:nvSpPr>
        <p:spPr>
          <a:xfrm>
            <a:off x="6372225" y="5805488"/>
            <a:ext cx="27717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</a:rPr>
              <a:t>Swimming</a:t>
            </a:r>
            <a:endParaRPr lang="en-US" altLang="zh-CN" sz="4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7" grpId="0"/>
      <p:bldP spid="3078" grpId="0"/>
      <p:bldP spid="30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94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r>
              <a:rPr lang="en-US" altLang="zh-CN"/>
              <a:t>Make a dialogue</a:t>
            </a:r>
            <a:endParaRPr lang="en-US" altLang="zh-CN"/>
          </a:p>
        </p:txBody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90000"/>
              </a:lnSpc>
            </a:pPr>
            <a:r>
              <a:rPr lang="en-US" altLang="zh-CN" sz="2800" err="1"/>
              <a:t>A:What’s your favourite</a:t>
            </a:r>
            <a:r>
              <a:rPr lang="en-US" altLang="zh-CN" sz="2800"/>
              <a:t> sport?</a:t>
            </a:r>
            <a:endParaRPr lang="en-US" altLang="zh-CN" sz="2800"/>
          </a:p>
          <a:p>
            <a:pPr>
              <a:lnSpc>
                <a:spcPct val="90000"/>
              </a:lnSpc>
            </a:pPr>
            <a:r>
              <a:rPr lang="en-US" altLang="zh-CN" sz="2800"/>
              <a:t>B:_________________________</a:t>
            </a:r>
            <a:endParaRPr lang="en-US" altLang="zh-CN" sz="2800"/>
          </a:p>
          <a:p>
            <a:pPr>
              <a:lnSpc>
                <a:spcPct val="90000"/>
              </a:lnSpc>
            </a:pPr>
            <a:r>
              <a:rPr lang="en-US" altLang="zh-CN" sz="2800" err="1"/>
              <a:t>A:Do</a:t>
            </a:r>
            <a:r>
              <a:rPr lang="en-US" altLang="zh-CN" sz="2800"/>
              <a:t> you often_______________?</a:t>
            </a:r>
            <a:endParaRPr lang="en-US" altLang="zh-CN" sz="2800"/>
          </a:p>
          <a:p>
            <a:pPr>
              <a:lnSpc>
                <a:spcPct val="90000"/>
              </a:lnSpc>
            </a:pPr>
            <a:r>
              <a:rPr lang="en-US" altLang="zh-CN" sz="2800" err="1"/>
              <a:t>B:Yes</a:t>
            </a:r>
            <a:r>
              <a:rPr lang="en-US" altLang="zh-CN" sz="2800"/>
              <a:t>.</a:t>
            </a:r>
            <a:endParaRPr lang="en-US" altLang="zh-CN" sz="2800"/>
          </a:p>
          <a:p>
            <a:pPr>
              <a:lnSpc>
                <a:spcPct val="90000"/>
              </a:lnSpc>
            </a:pPr>
            <a:r>
              <a:rPr lang="en-US" altLang="zh-CN" sz="2800" err="1"/>
              <a:t>A:How</a:t>
            </a:r>
            <a:r>
              <a:rPr lang="en-US" altLang="zh-CN" sz="2800"/>
              <a:t> often do you___________?</a:t>
            </a:r>
            <a:endParaRPr lang="en-US" altLang="zh-CN" sz="2800"/>
          </a:p>
          <a:p>
            <a:pPr>
              <a:lnSpc>
                <a:spcPct val="90000"/>
              </a:lnSpc>
            </a:pPr>
            <a:r>
              <a:rPr lang="en-US" altLang="zh-CN" sz="2800"/>
              <a:t>B:I_____________ ___________</a:t>
            </a:r>
            <a:endParaRPr lang="en-US" altLang="zh-CN" sz="2800"/>
          </a:p>
          <a:p>
            <a:pPr>
              <a:lnSpc>
                <a:spcPct val="90000"/>
              </a:lnSpc>
            </a:pPr>
            <a:r>
              <a:rPr lang="en-US" altLang="zh-CN" sz="2800" err="1"/>
              <a:t>A:Are</a:t>
            </a:r>
            <a:r>
              <a:rPr lang="en-US" altLang="zh-CN" sz="2800"/>
              <a:t> you good at_____________?</a:t>
            </a:r>
            <a:endParaRPr lang="en-US" altLang="zh-CN" sz="2800"/>
          </a:p>
          <a:p>
            <a:pPr>
              <a:lnSpc>
                <a:spcPct val="90000"/>
              </a:lnSpc>
            </a:pPr>
            <a:r>
              <a:rPr lang="en-US" altLang="zh-CN" sz="2800"/>
              <a:t>B:____________________</a:t>
            </a:r>
            <a:endParaRPr lang="en-US" altLang="zh-CN" sz="2800"/>
          </a:p>
          <a:p>
            <a:pPr>
              <a:lnSpc>
                <a:spcPct val="90000"/>
              </a:lnSpc>
            </a:pPr>
            <a:r>
              <a:rPr lang="en-US" altLang="zh-CN" sz="2800">
                <a:latin typeface="Arial" panose="020B0604020202020204" pitchFamily="34" charset="0"/>
              </a:rPr>
              <a:t>(Who, where……)</a:t>
            </a:r>
            <a:endParaRPr lang="en-US" altLang="zh-CN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24577"/>
          <p:cNvSpPr>
            <a:spLocks noGrp="1"/>
          </p:cNvSpPr>
          <p:nvPr>
            <p:ph type="title"/>
          </p:nvPr>
        </p:nvSpPr>
        <p:spPr>
          <a:xfrm>
            <a:off x="0" y="1371600"/>
            <a:ext cx="8839200" cy="2771775"/>
          </a:xfrm>
          <a:ln/>
        </p:spPr>
        <p:txBody>
          <a:bodyPr anchor="ctr"/>
          <a:p>
            <a:r>
              <a:rPr lang="en-US" altLang="zh-CN" b="1" dirty="0">
                <a:solidFill>
                  <a:srgbClr val="0000CC"/>
                </a:solidFill>
              </a:rPr>
              <a:t>I’m a reporter(</a:t>
            </a:r>
            <a:r>
              <a:rPr lang="zh-CN" altLang="en-US" b="1" dirty="0">
                <a:solidFill>
                  <a:srgbClr val="0000CC"/>
                </a:solidFill>
              </a:rPr>
              <a:t>记者</a:t>
            </a:r>
            <a:r>
              <a:rPr lang="en-US" altLang="zh-CN" b="1">
                <a:solidFill>
                  <a:srgbClr val="0000CC"/>
                </a:solidFill>
              </a:rPr>
              <a:t>). I want to know</a:t>
            </a:r>
            <a:r>
              <a:rPr lang="en-US" altLang="zh-CN" b="1">
                <a:solidFill>
                  <a:srgbClr val="0000CC"/>
                </a:solidFill>
                <a:latin typeface="Arial" panose="020B0604020202020204" pitchFamily="34" charset="0"/>
              </a:rPr>
              <a:t>…</a:t>
            </a:r>
            <a:r>
              <a:rPr lang="en-US" altLang="zh-CN" b="1" dirty="0">
                <a:solidFill>
                  <a:srgbClr val="0000CC"/>
                </a:solidFill>
              </a:rPr>
              <a:t>Can you make a dialogue(</a:t>
            </a:r>
            <a:r>
              <a:rPr lang="zh-CN" altLang="en-US" b="1" dirty="0">
                <a:solidFill>
                  <a:srgbClr val="0000CC"/>
                </a:solidFill>
              </a:rPr>
              <a:t>对话</a:t>
            </a:r>
            <a:r>
              <a:rPr lang="en-US" altLang="zh-CN" b="1">
                <a:solidFill>
                  <a:srgbClr val="0000CC"/>
                </a:solidFill>
              </a:rPr>
              <a:t>)with your desk mate?</a:t>
            </a:r>
            <a:endParaRPr lang="en-US" altLang="zh-CN" b="1">
              <a:solidFill>
                <a:srgbClr val="0000CC"/>
              </a:solidFill>
            </a:endParaRPr>
          </a:p>
        </p:txBody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>
          <a:xfrm>
            <a:off x="0" y="4191000"/>
            <a:ext cx="8534400" cy="2743200"/>
          </a:xfrm>
          <a:ln/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What is your favourite sport?</a:t>
            </a:r>
            <a:endParaRPr lang="en-US" altLang="zh-CN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Do you often 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…</a:t>
            </a:r>
            <a:r>
              <a:rPr lang="en-US" altLang="zh-CN" b="1">
                <a:solidFill>
                  <a:srgbClr val="FF0000"/>
                </a:solidFill>
              </a:rPr>
              <a:t>?</a:t>
            </a:r>
            <a:endParaRPr lang="en-US" altLang="zh-CN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How often do you 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…</a:t>
            </a:r>
            <a:r>
              <a:rPr lang="en-US" altLang="zh-CN" b="1">
                <a:solidFill>
                  <a:srgbClr val="FF0000"/>
                </a:solidFill>
              </a:rPr>
              <a:t>?</a:t>
            </a:r>
            <a:endParaRPr lang="en-US" altLang="zh-CN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Who is your favourite sports star?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24580" name="矩形 24579"/>
          <p:cNvSpPr/>
          <p:nvPr/>
        </p:nvSpPr>
        <p:spPr>
          <a:xfrm>
            <a:off x="2881313" y="517525"/>
            <a:ext cx="3671887" cy="7016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en-US" altLang="zh-CN" sz="4000" b="1" i="1" u="sng">
                <a:solidFill>
                  <a:srgbClr val="CC3300"/>
                </a:solidFill>
                <a:latin typeface="Bookman Old Style" panose="02050604050505090204" pitchFamily="18" charset="0"/>
              </a:rPr>
              <a:t>Speaking</a:t>
            </a:r>
            <a:endParaRPr lang="en-US" altLang="zh-CN" sz="4000" b="1" i="1" u="sng">
              <a:solidFill>
                <a:srgbClr val="CC3300"/>
              </a:solidFill>
              <a:latin typeface="Bookman Old Style" panose="0205060405050509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4579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3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charRg st="3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46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charRg st="46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charRg st="66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579">
                                            <p:txEl>
                                              <p:charRg st="66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文本框 25601"/>
          <p:cNvSpPr txBox="1"/>
          <p:nvPr/>
        </p:nvSpPr>
        <p:spPr>
          <a:xfrm>
            <a:off x="395288" y="620713"/>
            <a:ext cx="381635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4800">
                <a:latin typeface="Verdana" panose="020B0604030504040204" pitchFamily="34" charset="0"/>
              </a:rPr>
              <a:t>Homework:</a:t>
            </a:r>
            <a:endParaRPr lang="en-US" altLang="zh-CN" sz="4800">
              <a:latin typeface="Verdana" panose="020B0604030504040204" pitchFamily="34" charset="0"/>
            </a:endParaRPr>
          </a:p>
        </p:txBody>
      </p:sp>
      <p:sp>
        <p:nvSpPr>
          <p:cNvPr id="25603" name="文本框 25602"/>
          <p:cNvSpPr txBox="1"/>
          <p:nvPr/>
        </p:nvSpPr>
        <p:spPr>
          <a:xfrm>
            <a:off x="395288" y="1989138"/>
            <a:ext cx="8280400" cy="2970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spcBef>
                <a:spcPct val="50000"/>
              </a:spcBef>
              <a:buClr>
                <a:schemeClr val="bg1"/>
              </a:buClr>
              <a:buAutoNum type="arabicPeriod"/>
            </a:pPr>
            <a:r>
              <a:rPr lang="en-US" altLang="zh-CN" sz="5400" dirty="0">
                <a:solidFill>
                  <a:srgbClr val="0000FF"/>
                </a:solidFill>
                <a:latin typeface="Verdana" panose="020B0604030504040204" pitchFamily="34" charset="0"/>
              </a:rPr>
              <a:t>Recite the sports</a:t>
            </a:r>
            <a:r>
              <a:rPr lang="en-US" altLang="zh-CN" sz="5400">
                <a:solidFill>
                  <a:srgbClr val="0000FF"/>
                </a:solidFill>
                <a:latin typeface="Verdana" panose="020B0604030504040204" pitchFamily="34" charset="0"/>
              </a:rPr>
              <a:t> and phrases.</a:t>
            </a:r>
            <a:endParaRPr lang="en-US" altLang="zh-CN" sz="5400">
              <a:solidFill>
                <a:srgbClr val="0000FF"/>
              </a:solidFill>
              <a:latin typeface="Verdana" panose="020B060403050404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bg1"/>
              </a:buClr>
              <a:buNone/>
            </a:pPr>
            <a:r>
              <a:rPr lang="en-US" altLang="zh-CN" sz="5400">
                <a:solidFill>
                  <a:srgbClr val="0000FF"/>
                </a:solidFill>
                <a:latin typeface="Verdana" panose="020B0604030504040204" pitchFamily="34" charset="0"/>
              </a:rPr>
              <a:t>2. Finish the exercises.</a:t>
            </a:r>
            <a:endParaRPr lang="en-US" altLang="zh-CN" sz="540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20481" descr="R6B"/>
          <p:cNvPicPr>
            <a:picLocks noChangeAspect="1"/>
          </p:cNvPicPr>
          <p:nvPr/>
        </p:nvPicPr>
        <p:blipFill>
          <a:blip r:embed="rId1">
            <a:lum bright="53998"/>
          </a:blip>
          <a:stretch>
            <a:fillRect/>
          </a:stretch>
        </p:blipFill>
        <p:spPr>
          <a:xfrm>
            <a:off x="0" y="-30162"/>
            <a:ext cx="9144000" cy="6888162"/>
          </a:xfrm>
          <a:prstGeom prst="rect">
            <a:avLst/>
          </a:prstGeom>
          <a:solidFill>
            <a:srgbClr val="6699FF"/>
          </a:solidFill>
          <a:ln w="9525">
            <a:noFill/>
          </a:ln>
        </p:spPr>
      </p:pic>
      <p:sp>
        <p:nvSpPr>
          <p:cNvPr id="20483" name="文本框 20482"/>
          <p:cNvSpPr txBox="1"/>
          <p:nvPr/>
        </p:nvSpPr>
        <p:spPr>
          <a:xfrm>
            <a:off x="0" y="196850"/>
            <a:ext cx="93897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Clr>
                <a:schemeClr val="bg1"/>
              </a:buClr>
            </a:pPr>
            <a:r>
              <a:rPr lang="en-US" altLang="zh-CN" sz="4000" b="1" i="1">
                <a:solidFill>
                  <a:srgbClr val="0000FF"/>
                </a:solidFill>
                <a:latin typeface="Monotype Corsiva" pitchFamily="66" charset="0"/>
              </a:rPr>
              <a:t>What is your favourite sport?</a:t>
            </a:r>
            <a:endParaRPr lang="en-US" altLang="zh-CN" sz="4000" b="1" i="1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20484" name="文本框 20483"/>
          <p:cNvSpPr txBox="1"/>
          <p:nvPr/>
        </p:nvSpPr>
        <p:spPr>
          <a:xfrm>
            <a:off x="5775325" y="5049838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bg1"/>
              </a:buClr>
            </a:pPr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20485" name="文本框 20484"/>
          <p:cNvSpPr txBox="1"/>
          <p:nvPr/>
        </p:nvSpPr>
        <p:spPr>
          <a:xfrm>
            <a:off x="-102870" y="812483"/>
            <a:ext cx="902208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latin typeface="Monotype Corsiva" pitchFamily="66" charset="0"/>
              </a:rPr>
              <a:t>I like/love/am good at/</a:t>
            </a:r>
            <a:r>
              <a:rPr lang="en-US" altLang="zh-CN" sz="4000" b="1">
                <a:solidFill>
                  <a:srgbClr val="FF0000"/>
                </a:solidFill>
                <a:latin typeface="Monotype Corsiva" pitchFamily="66" charset="0"/>
              </a:rPr>
              <a:t>enjoy</a:t>
            </a:r>
            <a:r>
              <a:rPr lang="en-US" altLang="zh-CN" sz="4000" b="1">
                <a:latin typeface="Monotype Corsiva" pitchFamily="66" charset="0"/>
              </a:rPr>
              <a:t>…</a:t>
            </a:r>
            <a:endParaRPr lang="en-US" altLang="zh-CN" sz="4000">
              <a:latin typeface="Arial" panose="020B0604020202020204" pitchFamily="34" charset="0"/>
            </a:endParaRPr>
          </a:p>
        </p:txBody>
      </p:sp>
      <p:pic>
        <p:nvPicPr>
          <p:cNvPr id="20486" name="图片 20485" descr="tenni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3733800" cy="2474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图片 20486" descr="footb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048000"/>
            <a:ext cx="4191000" cy="3179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图片 20487" descr="swimm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9600" y="3949700"/>
            <a:ext cx="4076700" cy="290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图片 20488" descr="volleyba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1752600"/>
            <a:ext cx="5867400" cy="426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0" name="文本框 20489"/>
          <p:cNvSpPr txBox="1"/>
          <p:nvPr/>
        </p:nvSpPr>
        <p:spPr>
          <a:xfrm>
            <a:off x="4953000" y="2209800"/>
            <a:ext cx="270510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rgbClr val="FF9900"/>
                </a:solidFill>
                <a:latin typeface="Bookman Old Style" panose="02050604050505090204" pitchFamily="18" charset="0"/>
              </a:rPr>
              <a:t>volleyball</a:t>
            </a:r>
            <a:endParaRPr lang="en-US" altLang="zh-CN" sz="4000" b="1">
              <a:solidFill>
                <a:srgbClr val="FF9900"/>
              </a:solidFill>
              <a:latin typeface="Bookman Old Style" panose="02050604050505090204" pitchFamily="18" charset="0"/>
            </a:endParaRPr>
          </a:p>
        </p:txBody>
      </p:sp>
      <p:sp>
        <p:nvSpPr>
          <p:cNvPr id="20491" name="文本框 20490"/>
          <p:cNvSpPr txBox="1"/>
          <p:nvPr/>
        </p:nvSpPr>
        <p:spPr>
          <a:xfrm>
            <a:off x="1676400" y="1779588"/>
            <a:ext cx="201612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400" b="1">
                <a:solidFill>
                  <a:srgbClr val="FF9900"/>
                </a:solidFill>
                <a:latin typeface="Bookman Old Style" panose="02050604050505090204" pitchFamily="18" charset="0"/>
              </a:rPr>
              <a:t>tennis</a:t>
            </a:r>
            <a:endParaRPr lang="en-US" altLang="zh-CN" sz="4400" b="1">
              <a:solidFill>
                <a:srgbClr val="FF9900"/>
              </a:solidFill>
              <a:latin typeface="Bookman Old Style" panose="02050604050505090204" pitchFamily="18" charset="0"/>
            </a:endParaRPr>
          </a:p>
        </p:txBody>
      </p:sp>
      <p:sp>
        <p:nvSpPr>
          <p:cNvPr id="20492" name="文本框 20491"/>
          <p:cNvSpPr txBox="1"/>
          <p:nvPr/>
        </p:nvSpPr>
        <p:spPr>
          <a:xfrm>
            <a:off x="3889375" y="5006975"/>
            <a:ext cx="2587625" cy="823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800" b="1">
                <a:solidFill>
                  <a:srgbClr val="FF9900"/>
                </a:solidFill>
                <a:latin typeface="Bookman Old Style" panose="02050604050505090204" pitchFamily="18" charset="0"/>
              </a:rPr>
              <a:t>football</a:t>
            </a:r>
            <a:endParaRPr lang="en-US" altLang="zh-CN" sz="4800" b="1">
              <a:solidFill>
                <a:srgbClr val="FF9900"/>
              </a:solidFill>
              <a:latin typeface="Bookman Old Style" panose="02050604050505090204" pitchFamily="18" charset="0"/>
            </a:endParaRPr>
          </a:p>
        </p:txBody>
      </p:sp>
      <p:sp>
        <p:nvSpPr>
          <p:cNvPr id="20493" name="文本框 20492"/>
          <p:cNvSpPr txBox="1"/>
          <p:nvPr/>
        </p:nvSpPr>
        <p:spPr>
          <a:xfrm>
            <a:off x="3657600" y="6034088"/>
            <a:ext cx="3414713" cy="823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800" b="1">
                <a:latin typeface="Bookman Old Style" panose="02050604050505090204" pitchFamily="18" charset="0"/>
              </a:rPr>
              <a:t>swimming</a:t>
            </a:r>
            <a:endParaRPr lang="en-US" altLang="zh-CN" sz="4800" b="1">
              <a:latin typeface="Bookman Old Style" panose="0205060405050509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0491" grpId="0"/>
      <p:bldP spid="20492" grpId="0"/>
      <p:bldP spid="204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0" name="图片 4099" descr="2012-9-17-15-42-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0"/>
            <a:ext cx="8893175" cy="671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文本框 4100"/>
          <p:cNvSpPr txBox="1"/>
          <p:nvPr/>
        </p:nvSpPr>
        <p:spPr>
          <a:xfrm>
            <a:off x="684213" y="5589588"/>
            <a:ext cx="7281862" cy="7016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latin typeface="Times New Roman" panose="02020603050405020304" pitchFamily="18" charset="0"/>
              </a:rPr>
              <a:t>They like ___________________.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  <p:sp>
        <p:nvSpPr>
          <p:cNvPr id="4102" name="文本框 4101"/>
          <p:cNvSpPr txBox="1"/>
          <p:nvPr/>
        </p:nvSpPr>
        <p:spPr>
          <a:xfrm>
            <a:off x="3132138" y="5516563"/>
            <a:ext cx="40100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playing volleyball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3" name="文本框 4102"/>
          <p:cNvSpPr txBox="1"/>
          <p:nvPr/>
        </p:nvSpPr>
        <p:spPr>
          <a:xfrm>
            <a:off x="1042988" y="476250"/>
            <a:ext cx="227330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volleyball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/>
      <p:bldP spid="4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4" name="图片 5123" descr="2012-9-17-15-43-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1288"/>
            <a:ext cx="9144000" cy="6716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文本框 5124"/>
          <p:cNvSpPr txBox="1"/>
          <p:nvPr/>
        </p:nvSpPr>
        <p:spPr>
          <a:xfrm>
            <a:off x="827088" y="2349500"/>
            <a:ext cx="1484312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tennis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文本框 5125"/>
          <p:cNvSpPr txBox="1"/>
          <p:nvPr/>
        </p:nvSpPr>
        <p:spPr>
          <a:xfrm>
            <a:off x="684213" y="5589588"/>
            <a:ext cx="8243887" cy="7016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latin typeface="Times New Roman" panose="02020603050405020304" pitchFamily="18" charset="0"/>
              </a:rPr>
              <a:t>She is good at ___________________.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  <p:sp>
        <p:nvSpPr>
          <p:cNvPr id="5127" name="文本框 5126"/>
          <p:cNvSpPr txBox="1"/>
          <p:nvPr/>
        </p:nvSpPr>
        <p:spPr>
          <a:xfrm>
            <a:off x="4284663" y="5589588"/>
            <a:ext cx="3221037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playing tennis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 animBg="1"/>
      <p:bldP spid="5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8" name="图片 6147" descr="2012-9-17-15-43-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31750"/>
            <a:ext cx="8893175" cy="682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文本框 6148"/>
          <p:cNvSpPr txBox="1"/>
          <p:nvPr/>
        </p:nvSpPr>
        <p:spPr>
          <a:xfrm>
            <a:off x="6877050" y="333375"/>
            <a:ext cx="185102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football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0" name="文本框 6149"/>
          <p:cNvSpPr txBox="1"/>
          <p:nvPr/>
        </p:nvSpPr>
        <p:spPr>
          <a:xfrm>
            <a:off x="611188" y="5516563"/>
            <a:ext cx="7085012" cy="7016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latin typeface="Times New Roman" panose="02020603050405020304" pitchFamily="18" charset="0"/>
              </a:rPr>
              <a:t>He loves ___________________.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  <p:sp>
        <p:nvSpPr>
          <p:cNvPr id="6151" name="文本框 6150"/>
          <p:cNvSpPr txBox="1"/>
          <p:nvPr/>
        </p:nvSpPr>
        <p:spPr>
          <a:xfrm>
            <a:off x="2987675" y="5516563"/>
            <a:ext cx="35877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playing football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 animBg="1"/>
      <p:bldP spid="61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2" name="图片 7171" descr="2012-9-17-15-43-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8931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文本框 7172"/>
          <p:cNvSpPr txBox="1"/>
          <p:nvPr/>
        </p:nvSpPr>
        <p:spPr>
          <a:xfrm>
            <a:off x="6300788" y="188913"/>
            <a:ext cx="241617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swimming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4" name="文本框 7173"/>
          <p:cNvSpPr txBox="1"/>
          <p:nvPr/>
        </p:nvSpPr>
        <p:spPr>
          <a:xfrm>
            <a:off x="827088" y="5661025"/>
            <a:ext cx="6296025" cy="7016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latin typeface="Times New Roman" panose="02020603050405020304" pitchFamily="18" charset="0"/>
              </a:rPr>
              <a:t>She </a:t>
            </a:r>
            <a:r>
              <a:rPr lang="en-US" altLang="zh-CN" sz="4000" b="1">
                <a:solidFill>
                  <a:srgbClr val="CC0000"/>
                </a:solidFill>
                <a:latin typeface="Times New Roman" panose="02020603050405020304" pitchFamily="18" charset="0"/>
              </a:rPr>
              <a:t>enjoy</a:t>
            </a:r>
            <a:r>
              <a:rPr lang="en-US" altLang="zh-CN" sz="4000" b="1">
                <a:latin typeface="Times New Roman" panose="02020603050405020304" pitchFamily="18" charset="0"/>
              </a:rPr>
              <a:t>s ______________.</a:t>
            </a:r>
            <a:endParaRPr lang="en-US" altLang="zh-CN" sz="4000" b="1">
              <a:latin typeface="Times New Roman" panose="02020603050405020304" pitchFamily="18" charset="0"/>
            </a:endParaRPr>
          </a:p>
        </p:txBody>
      </p:sp>
      <p:sp>
        <p:nvSpPr>
          <p:cNvPr id="7175" name="文本框 7174"/>
          <p:cNvSpPr txBox="1"/>
          <p:nvPr/>
        </p:nvSpPr>
        <p:spPr>
          <a:xfrm>
            <a:off x="3779838" y="5661025"/>
            <a:ext cx="241617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swimming</a:t>
            </a:r>
            <a:endParaRPr lang="en-US" altLang="zh-CN" sz="4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 animBg="1"/>
      <p:bldP spid="71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81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dirty="0"/>
          </a:p>
        </p:txBody>
      </p:sp>
      <p:sp>
        <p:nvSpPr>
          <p:cNvPr id="8195" name="文本占位符 81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8196" name="图片 8195" descr="2012-9-17-16-32-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396413" cy="6896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20" name="图片 9219" descr="图片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3850" y="-242887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文本框 9220"/>
          <p:cNvSpPr txBox="1"/>
          <p:nvPr/>
        </p:nvSpPr>
        <p:spPr>
          <a:xfrm>
            <a:off x="971550" y="836613"/>
            <a:ext cx="6565900" cy="4645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70000"/>
              </a:lnSpc>
            </a:pPr>
            <a:r>
              <a:rPr lang="en-US" altLang="zh-CN" sz="4400" b="1">
                <a:latin typeface="Times New Roman" panose="02020603050405020304" pitchFamily="18" charset="0"/>
              </a:rPr>
              <a:t>We </a:t>
            </a:r>
            <a:r>
              <a:rPr lang="en-US" altLang="zh-CN" sz="4400" b="1">
                <a:solidFill>
                  <a:srgbClr val="CC0000"/>
                </a:solidFill>
                <a:latin typeface="Times New Roman" panose="02020603050405020304" pitchFamily="18" charset="0"/>
              </a:rPr>
              <a:t>like</a:t>
            </a:r>
            <a:r>
              <a:rPr lang="en-US" altLang="zh-CN" sz="4400" b="1">
                <a:latin typeface="Times New Roman" panose="02020603050405020304" pitchFamily="18" charset="0"/>
              </a:rPr>
              <a:t> playing volleyball.</a:t>
            </a:r>
            <a:endParaRPr lang="en-US" altLang="zh-CN" sz="4400" b="1">
              <a:latin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4400" b="1">
                <a:latin typeface="Times New Roman" panose="02020603050405020304" pitchFamily="18" charset="0"/>
              </a:rPr>
              <a:t>I</a:t>
            </a:r>
            <a:r>
              <a:rPr lang="en-US" altLang="zh-CN" sz="4400" b="1">
                <a:solidFill>
                  <a:srgbClr val="CC0000"/>
                </a:solidFill>
                <a:latin typeface="Times New Roman" panose="02020603050405020304" pitchFamily="18" charset="0"/>
              </a:rPr>
              <a:t>’m good at</a:t>
            </a:r>
            <a:r>
              <a:rPr lang="en-US" altLang="zh-CN" sz="4400" b="1">
                <a:latin typeface="Times New Roman" panose="02020603050405020304" pitchFamily="18" charset="0"/>
              </a:rPr>
              <a:t> playing tennis.</a:t>
            </a:r>
            <a:endParaRPr lang="en-US" altLang="zh-CN" sz="4400" b="1">
              <a:latin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4400" b="1">
                <a:latin typeface="Times New Roman" panose="02020603050405020304" pitchFamily="18" charset="0"/>
              </a:rPr>
              <a:t>I</a:t>
            </a:r>
            <a:r>
              <a:rPr lang="en-US" altLang="zh-CN" sz="4400" b="1">
                <a:solidFill>
                  <a:srgbClr val="CC0000"/>
                </a:solidFill>
                <a:latin typeface="Times New Roman" panose="02020603050405020304" pitchFamily="18" charset="0"/>
              </a:rPr>
              <a:t> love</a:t>
            </a:r>
            <a:r>
              <a:rPr lang="en-US" altLang="zh-CN" sz="4400" b="1">
                <a:latin typeface="Times New Roman" panose="02020603050405020304" pitchFamily="18" charset="0"/>
              </a:rPr>
              <a:t> playing football.</a:t>
            </a:r>
            <a:endParaRPr lang="en-US" altLang="zh-CN" sz="4400" b="1">
              <a:latin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en-US" altLang="zh-CN" sz="4400" b="1">
                <a:latin typeface="Times New Roman" panose="02020603050405020304" pitchFamily="18" charset="0"/>
              </a:rPr>
              <a:t>I </a:t>
            </a:r>
            <a:r>
              <a:rPr lang="en-US" altLang="zh-CN" sz="4400" b="1">
                <a:solidFill>
                  <a:srgbClr val="CC0000"/>
                </a:solidFill>
                <a:latin typeface="Times New Roman" panose="02020603050405020304" pitchFamily="18" charset="0"/>
              </a:rPr>
              <a:t>enjoy</a:t>
            </a:r>
            <a:r>
              <a:rPr lang="en-US" altLang="zh-CN" sz="4400" b="1">
                <a:latin typeface="Times New Roman" panose="02020603050405020304" pitchFamily="18" charset="0"/>
              </a:rPr>
              <a:t> swimming.</a:t>
            </a:r>
            <a:endParaRPr lang="en-US" altLang="zh-CN" sz="4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2260</Words>
  <Application>WPS 演示</Application>
  <PresentationFormat>在屏幕上显示</PresentationFormat>
  <Paragraphs>168</Paragraphs>
  <Slides>22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Comic Sans MS</vt:lpstr>
      <vt:lpstr>Times New Roman</vt:lpstr>
      <vt:lpstr>Monotype Corsiva</vt:lpstr>
      <vt:lpstr>Bookman Old Style</vt:lpstr>
      <vt:lpstr>Verdana</vt:lpstr>
      <vt:lpstr>微软雅黑</vt:lpstr>
      <vt:lpstr>Arial Unicode MS</vt:lpstr>
      <vt:lpstr>Calibri</vt:lpstr>
      <vt:lpstr>Courier New</vt:lpstr>
      <vt:lpstr>Arial Black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liuyanhong</dc:creator>
  <cp:lastModifiedBy>Administrator</cp:lastModifiedBy>
  <cp:revision>20</cp:revision>
  <dcterms:created xsi:type="dcterms:W3CDTF">2012-09-17T08:13:48Z</dcterms:created>
  <dcterms:modified xsi:type="dcterms:W3CDTF">2017-09-14T07:35:28Z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2052-10.1.0.6759</vt:lpwstr>
  </property>
</Properties>
</file>